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DCE21-325B-41D4-BFAB-4620B2B7A44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112B5-4E12-4BB7-92EC-AC87B4D200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DCE21-325B-41D4-BFAB-4620B2B7A44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112B5-4E12-4BB7-92EC-AC87B4D200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DCE21-325B-41D4-BFAB-4620B2B7A44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112B5-4E12-4BB7-92EC-AC87B4D200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DCE21-325B-41D4-BFAB-4620B2B7A44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112B5-4E12-4BB7-92EC-AC87B4D200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DCE21-325B-41D4-BFAB-4620B2B7A44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112B5-4E12-4BB7-92EC-AC87B4D200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DCE21-325B-41D4-BFAB-4620B2B7A44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112B5-4E12-4BB7-92EC-AC87B4D200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DCE21-325B-41D4-BFAB-4620B2B7A44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112B5-4E12-4BB7-92EC-AC87B4D200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DCE21-325B-41D4-BFAB-4620B2B7A44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112B5-4E12-4BB7-92EC-AC87B4D200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DCE21-325B-41D4-BFAB-4620B2B7A44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112B5-4E12-4BB7-92EC-AC87B4D200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DCE21-325B-41D4-BFAB-4620B2B7A44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112B5-4E12-4BB7-92EC-AC87B4D200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DCE21-325B-41D4-BFAB-4620B2B7A44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112B5-4E12-4BB7-92EC-AC87B4D200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DCE21-325B-41D4-BFAB-4620B2B7A44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112B5-4E12-4BB7-92EC-AC87B4D2006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8720739" cy="2324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семья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Дорн</dc:creator>
  <cp:lastModifiedBy>Дорн</cp:lastModifiedBy>
  <cp:revision>1</cp:revision>
  <dcterms:created xsi:type="dcterms:W3CDTF">2016-11-22T12:43:29Z</dcterms:created>
  <dcterms:modified xsi:type="dcterms:W3CDTF">2016-11-22T12:47:41Z</dcterms:modified>
</cp:coreProperties>
</file>