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146CE-BC5D-4D49-A8D4-9F20D9E15B6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99F83-A675-4531-A74D-6B5920649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286808" cy="3407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074" y="836712"/>
            <a:ext cx="876092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Учитель</cp:lastModifiedBy>
  <cp:revision>2</cp:revision>
  <dcterms:created xsi:type="dcterms:W3CDTF">2016-08-30T12:44:29Z</dcterms:created>
  <dcterms:modified xsi:type="dcterms:W3CDTF">2016-10-31T06:45:34Z</dcterms:modified>
</cp:coreProperties>
</file>