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D9A82-0A83-47C6-8D5B-CFC512127A19}" type="datetimeFigureOut">
              <a:rPr lang="ru-RU" smtClean="0"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78F5-8EAA-4C51-8E91-FB7FDB0AD3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8104"/>
            <a:ext cx="8341290" cy="6102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000364" y="928670"/>
            <a:ext cx="3500462" cy="5143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500826" y="928670"/>
            <a:ext cx="2000264" cy="5143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2016-08-30T11:43:23Z</dcterms:created>
  <dcterms:modified xsi:type="dcterms:W3CDTF">2016-08-30T11:46:51Z</dcterms:modified>
</cp:coreProperties>
</file>