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5A0C9-BD9E-447F-B952-405A5A5C61B5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8CAEF-4231-4C38-98B2-47D6B880F1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764704"/>
            <a:ext cx="9058275" cy="2489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827063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764704"/>
            <a:ext cx="89644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8298063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lenovo1</dc:creator>
  <cp:lastModifiedBy>lenovo1</cp:lastModifiedBy>
  <cp:revision>1</cp:revision>
  <dcterms:created xsi:type="dcterms:W3CDTF">2016-08-28T19:28:54Z</dcterms:created>
  <dcterms:modified xsi:type="dcterms:W3CDTF">2016-08-28T19:35:02Z</dcterms:modified>
</cp:coreProperties>
</file>