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0C111-5804-447A-B294-7FFBE39BC9F8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98CD0-DAAE-46F0-9F5E-B85EEC0271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74" y="404665"/>
            <a:ext cx="8857451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836712"/>
            <a:ext cx="879322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8265"/>
            <a:ext cx="8117389" cy="65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8866024" cy="501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lenovo1</dc:creator>
  <cp:lastModifiedBy>lenovo1</cp:lastModifiedBy>
  <cp:revision>3</cp:revision>
  <dcterms:created xsi:type="dcterms:W3CDTF">2016-08-28T19:39:35Z</dcterms:created>
  <dcterms:modified xsi:type="dcterms:W3CDTF">2016-08-28T20:00:13Z</dcterms:modified>
</cp:coreProperties>
</file>