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3886-3851-47FD-AF13-A5BCA08C7A25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16129-BF93-4BF2-8CF4-497B874B5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3886-3851-47FD-AF13-A5BCA08C7A25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16129-BF93-4BF2-8CF4-497B874B5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3886-3851-47FD-AF13-A5BCA08C7A25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16129-BF93-4BF2-8CF4-497B874B5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3886-3851-47FD-AF13-A5BCA08C7A25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16129-BF93-4BF2-8CF4-497B874B5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3886-3851-47FD-AF13-A5BCA08C7A25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16129-BF93-4BF2-8CF4-497B874B5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3886-3851-47FD-AF13-A5BCA08C7A25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16129-BF93-4BF2-8CF4-497B874B5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3886-3851-47FD-AF13-A5BCA08C7A25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16129-BF93-4BF2-8CF4-497B874B5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3886-3851-47FD-AF13-A5BCA08C7A25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16129-BF93-4BF2-8CF4-497B874B5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3886-3851-47FD-AF13-A5BCA08C7A25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16129-BF93-4BF2-8CF4-497B874B5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3886-3851-47FD-AF13-A5BCA08C7A25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16129-BF93-4BF2-8CF4-497B874B5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3886-3851-47FD-AF13-A5BCA08C7A25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16129-BF93-4BF2-8CF4-497B874B5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E3886-3851-47FD-AF13-A5BCA08C7A25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16129-BF93-4BF2-8CF4-497B874B519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772400" cy="20460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Виртуальные прогулки по достопримечательным местам стран изучаемого языка.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1700808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http://www.sphericalimages.com/ - виртуальные туры по Лондону, фото, видео–</a:t>
            </a:r>
            <a:r>
              <a:rPr lang="ru-RU" dirty="0" err="1"/>
              <a:t>контент</a:t>
            </a:r>
            <a:r>
              <a:rPr lang="ru-RU" dirty="0"/>
              <a:t> и многое другое </a:t>
            </a:r>
          </a:p>
        </p:txBody>
      </p:sp>
      <p:pic>
        <p:nvPicPr>
          <p:cNvPr id="7" name="Содержимое 6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420888"/>
            <a:ext cx="8229600" cy="40947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1700808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http://all-new-york.ru/online-progulka/ - прогулка по улицам </a:t>
            </a:r>
            <a:r>
              <a:rPr lang="ru-RU" dirty="0" smtClean="0"/>
              <a:t>Нью-Йорка</a:t>
            </a:r>
            <a:endParaRPr lang="ru-RU" dirty="0"/>
          </a:p>
        </p:txBody>
      </p:sp>
      <p:pic>
        <p:nvPicPr>
          <p:cNvPr id="7" name="Содержимое 6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0404" y="2420888"/>
            <a:ext cx="8183880" cy="40947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1700808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http://www.whitehouse.gov/about/inside-white-house/interactive-tour -интерактивная экскурсия по Белому Дому </a:t>
            </a:r>
          </a:p>
        </p:txBody>
      </p:sp>
      <p:pic>
        <p:nvPicPr>
          <p:cNvPr id="7" name="Содержимое 6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6669" y="2420888"/>
            <a:ext cx="6791349" cy="40947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1844824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http://www.google.com/culturalinstitute/collection/the-white-house?museumview&amp;projectId=art-project - виртуальная экскурсия по Белому Дому с </a:t>
            </a:r>
            <a:r>
              <a:rPr lang="ru-RU" dirty="0" err="1"/>
              <a:t>Google</a:t>
            </a:r>
            <a:r>
              <a:rPr lang="ru-RU" dirty="0"/>
              <a:t> </a:t>
            </a:r>
            <a:r>
              <a:rPr lang="ru-RU" dirty="0" err="1"/>
              <a:t>Maps</a:t>
            </a:r>
            <a:endParaRPr lang="ru-RU" dirty="0"/>
          </a:p>
        </p:txBody>
      </p:sp>
      <p:pic>
        <p:nvPicPr>
          <p:cNvPr id="7" name="Содержимое 6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2996952"/>
            <a:ext cx="7875009" cy="33632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1844824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https://maps.google.com/</a:t>
            </a:r>
            <a:r>
              <a:rPr lang="ru-RU" dirty="0" smtClean="0"/>
              <a:t> - </a:t>
            </a:r>
            <a:r>
              <a:rPr lang="ru-RU" dirty="0"/>
              <a:t>сервис </a:t>
            </a:r>
            <a:r>
              <a:rPr lang="ru-RU" dirty="0" err="1"/>
              <a:t>Google</a:t>
            </a:r>
            <a:r>
              <a:rPr lang="ru-RU" dirty="0"/>
              <a:t> </a:t>
            </a:r>
            <a:r>
              <a:rPr lang="ru-RU" dirty="0" err="1"/>
              <a:t>Street</a:t>
            </a:r>
            <a:r>
              <a:rPr lang="ru-RU" dirty="0"/>
              <a:t> </a:t>
            </a:r>
            <a:r>
              <a:rPr lang="ru-RU" dirty="0" err="1"/>
              <a:t>View</a:t>
            </a:r>
            <a:endParaRPr lang="ru-RU" dirty="0"/>
          </a:p>
        </p:txBody>
      </p:sp>
      <p:pic>
        <p:nvPicPr>
          <p:cNvPr id="7" name="Содержимое 6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996952"/>
            <a:ext cx="8082886" cy="34231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Виртуальные прогулки дают возможности: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dirty="0"/>
              <a:t>получить дополнительную информацию о достопримечательностях стран изучаемого </a:t>
            </a:r>
            <a:r>
              <a:rPr lang="ru-RU" dirty="0" smtClean="0"/>
              <a:t>языка;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увидеть и услышать интервью с политическим деятелем и различными </a:t>
            </a:r>
            <a:r>
              <a:rPr lang="ru-RU" dirty="0" smtClean="0"/>
              <a:t>знаменитостями;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сделать самостоятельный вывод о каком-либо памятнике культуры, явлении и </a:t>
            </a:r>
            <a:r>
              <a:rPr lang="ru-RU" dirty="0" smtClean="0"/>
              <a:t>событии;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получить дополнительную мотивацию для изучения иностранного языка.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Виртуальные прогулки помогают развивать следующие компетенции: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коммуникативную компетенцию (расширение лексического запаса, составление вопросов, диалогов);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общекультурную компетенцию (приобщение к культуре, истории, традициям стран изучаемого языка);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учебно-познавательную компетенцию (использование различных средств информации для осуществления информационной и познавательной деятельности).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Контроль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ответы на вопросы по теме;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краткий пересказ текста;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составление предложений;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аудирование (прослушивание предложений и </a:t>
            </a:r>
            <a:r>
              <a:rPr lang="ru-RU" dirty="0"/>
              <a:t>дополнения их утверждениями или опровержениями (задания типа </a:t>
            </a:r>
            <a:r>
              <a:rPr lang="en-US" dirty="0" smtClean="0"/>
              <a:t>true</a:t>
            </a:r>
            <a:r>
              <a:rPr lang="ru-RU" dirty="0" smtClean="0"/>
              <a:t>/</a:t>
            </a:r>
            <a:r>
              <a:rPr lang="en-US" dirty="0" smtClean="0"/>
              <a:t>false</a:t>
            </a:r>
            <a:r>
              <a:rPr lang="ru-RU" dirty="0" smtClean="0"/>
              <a:t>));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различные виды тестов.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208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Виртуальные прогулки по достопримечательным местам стран изучаемого языка.</vt:lpstr>
      <vt:lpstr>Интернет-ресурсы</vt:lpstr>
      <vt:lpstr>Интернет-ресурсы</vt:lpstr>
      <vt:lpstr>Интернет-ресурсы</vt:lpstr>
      <vt:lpstr>Интернет-ресурсы</vt:lpstr>
      <vt:lpstr>Интернет-ресурсы</vt:lpstr>
      <vt:lpstr>Виртуальные прогулки дают возможности:</vt:lpstr>
      <vt:lpstr>Виртуальные прогулки помогают развивать следующие компетенции:</vt:lpstr>
      <vt:lpstr>Контроль</vt:lpstr>
    </vt:vector>
  </TitlesOfParts>
  <Company>Russia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Виртуальные прогулки по достопримечательным местам стран изучаемого языка.</dc:title>
  <dc:creator>Sem'ya</dc:creator>
  <cp:lastModifiedBy>Sem'ya</cp:lastModifiedBy>
  <cp:revision>9</cp:revision>
  <dcterms:created xsi:type="dcterms:W3CDTF">2013-11-17T17:49:35Z</dcterms:created>
  <dcterms:modified xsi:type="dcterms:W3CDTF">2013-11-17T18:54:58Z</dcterms:modified>
</cp:coreProperties>
</file>