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592F9-0369-495B-8AB8-EB405A42938E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D33-FE7B-4D8E-9AB5-A964AD8F5D4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592F9-0369-495B-8AB8-EB405A42938E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D33-FE7B-4D8E-9AB5-A964AD8F5D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592F9-0369-495B-8AB8-EB405A42938E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D33-FE7B-4D8E-9AB5-A964AD8F5D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592F9-0369-495B-8AB8-EB405A42938E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D33-FE7B-4D8E-9AB5-A964AD8F5D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592F9-0369-495B-8AB8-EB405A42938E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D33-FE7B-4D8E-9AB5-A964AD8F5D4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592F9-0369-495B-8AB8-EB405A42938E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D33-FE7B-4D8E-9AB5-A964AD8F5D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592F9-0369-495B-8AB8-EB405A42938E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D33-FE7B-4D8E-9AB5-A964AD8F5D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592F9-0369-495B-8AB8-EB405A42938E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DD8D33-FE7B-4D8E-9AB5-A964AD8F5D4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592F9-0369-495B-8AB8-EB405A42938E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D33-FE7B-4D8E-9AB5-A964AD8F5D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592F9-0369-495B-8AB8-EB405A42938E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0DD8D33-FE7B-4D8E-9AB5-A964AD8F5D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D0592F9-0369-495B-8AB8-EB405A42938E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D33-FE7B-4D8E-9AB5-A964AD8F5D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D0592F9-0369-495B-8AB8-EB405A42938E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0DD8D33-FE7B-4D8E-9AB5-A964AD8F5D4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heel spokes="2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276872"/>
            <a:ext cx="6480048" cy="2301240"/>
          </a:xfrm>
        </p:spPr>
        <p:txBody>
          <a:bodyPr/>
          <a:lstStyle/>
          <a:p>
            <a:pPr algn="ctr"/>
            <a:r>
              <a:rPr lang="ru-RU" i="1" dirty="0" smtClean="0"/>
              <a:t>Здоровый образ жизни</a:t>
            </a:r>
            <a:endParaRPr lang="ru-RU" i="1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Откажитесь от вредных привычек!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Курение и алкоголь значительно сокращают продолжительность жизни человека. Поэтому здоровый образ жизни с ними просто несовместимы.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3371063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789040"/>
            <a:ext cx="2325440" cy="2373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3015-img-7cho1z-240x1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4005064"/>
            <a:ext cx="2725288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НЕ ПИТ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3789040"/>
            <a:ext cx="2325600" cy="2325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3459" y="1772816"/>
            <a:ext cx="7077082" cy="4091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83668" y="332656"/>
            <a:ext cx="5976664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</a:rPr>
              <a:t>Гимнастика</a:t>
            </a:r>
            <a:endParaRPr lang="ru-RU" sz="40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132856"/>
            <a:ext cx="8316416" cy="2007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Работу выполнила </a:t>
            </a:r>
            <a:br>
              <a:rPr lang="ru-RU" dirty="0" smtClean="0"/>
            </a:br>
            <a:r>
              <a:rPr lang="ru-RU" dirty="0" smtClean="0"/>
              <a:t>ученица 11 «Б» класса </a:t>
            </a:r>
            <a:br>
              <a:rPr lang="ru-RU" dirty="0" smtClean="0"/>
            </a:br>
            <a:r>
              <a:rPr lang="ru-RU" dirty="0" smtClean="0"/>
              <a:t>Арчакова Елена</a:t>
            </a:r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60648"/>
            <a:ext cx="3053868" cy="538629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ЗОЖ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556734" y="1124744"/>
            <a:ext cx="3053866" cy="4537503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Здоровый образ жизни</a:t>
            </a:r>
            <a:r>
              <a:rPr lang="ru-RU" sz="1800" dirty="0" smtClean="0"/>
              <a:t> — образ жизни отдельного человека с целью профилактики болезней и укрепления здоровья. ЗОЖ - это концепция жизнедеятельности человека, направленная на улучшение и сохранение здоровья с помощью </a:t>
            </a:r>
            <a:r>
              <a:rPr lang="ru-RU" sz="1800" dirty="0" smtClean="0"/>
              <a:t>соответствующего </a:t>
            </a:r>
            <a:r>
              <a:rPr lang="ru-RU" sz="1800" dirty="0" smtClean="0"/>
              <a:t>питания, </a:t>
            </a:r>
            <a:r>
              <a:rPr lang="ru-RU" sz="1800" dirty="0" smtClean="0"/>
              <a:t>физической подготовки, морального настроя и отказа от вредных привычек.</a:t>
            </a:r>
            <a:endParaRPr lang="ru-RU" sz="1800" dirty="0"/>
          </a:p>
        </p:txBody>
      </p:sp>
      <p:pic>
        <p:nvPicPr>
          <p:cNvPr id="7" name="Рисунок 6" descr="1363675571_zdoroviy__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540966">
            <a:off x="395536" y="1516001"/>
            <a:ext cx="4752528" cy="35881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1143000"/>
          </a:xfrm>
        </p:spPr>
        <p:txBody>
          <a:bodyPr/>
          <a:lstStyle/>
          <a:p>
            <a:pPr algn="ctr"/>
            <a:r>
              <a:rPr lang="ru-RU" dirty="0" smtClean="0"/>
              <a:t>Занимайтесь спортом!</a:t>
            </a:r>
            <a:endParaRPr lang="ru-RU" dirty="0"/>
          </a:p>
        </p:txBody>
      </p:sp>
      <p:pic>
        <p:nvPicPr>
          <p:cNvPr id="4" name="Содержимое 3" descr="3cef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47938" y="1196752"/>
            <a:ext cx="4048125" cy="2686050"/>
          </a:xfrm>
        </p:spPr>
      </p:pic>
      <p:sp>
        <p:nvSpPr>
          <p:cNvPr id="5" name="TextBox 4"/>
          <p:cNvSpPr txBox="1"/>
          <p:nvPr/>
        </p:nvSpPr>
        <p:spPr>
          <a:xfrm>
            <a:off x="0" y="4077072"/>
            <a:ext cx="914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Физическая нагрузка улучшает общее состояние организма и работу лимфатической системы, выводящей токсины из организма. Согласно исследованиям, люди, регулярно занимающиеся спортом, болеют простудой на 25% реже, чем те, кто не ведет здоровый образ жизни. Тем не менее, не стоит слишком усердствовать. Всего 30-60 минут спорта в день позволяет вас стать здоровее, в то время как более серьезные нагрузки сделают вас слабее. Обязательно включайте в программу отжимания – они способствуют лучшей работе легких и сердца. Обязательно делайте упражнения на пресс — это улучшит работу желудочно-кишечного тракта и мочеполовой системы.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996952"/>
            <a:ext cx="9144000" cy="2797771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Ежедневная утренняя зарядка</a:t>
            </a:r>
            <a:r>
              <a:rPr lang="ru-RU" dirty="0" smtClean="0"/>
              <a:t> — обязательный минимум физической нагрузки на день. Необходимо сделать её такой же привычкой, как умывание по утрам.</a:t>
            </a:r>
            <a:endParaRPr lang="ru-RU" dirty="0"/>
          </a:p>
        </p:txBody>
      </p:sp>
      <p:pic>
        <p:nvPicPr>
          <p:cNvPr id="4" name="Рисунок 3" descr="1345019785_1-sssrrss-rrssrry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4139952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zaryad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3" y="0"/>
            <a:ext cx="4247199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Надо правильно питаться!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4139952" cy="558924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Каждому из нас нужен витамин D, который содержится в лососе, яйцах и молоке. </a:t>
            </a:r>
            <a:endParaRPr lang="ru-RU" sz="2000" dirty="0" smtClean="0"/>
          </a:p>
          <a:p>
            <a:r>
              <a:rPr lang="ru-RU" sz="2000" dirty="0" smtClean="0"/>
              <a:t>Витамин С, который содержится в фруктах и овощах.(для укрепления иммунной системы)</a:t>
            </a:r>
          </a:p>
          <a:p>
            <a:r>
              <a:rPr lang="ru-RU" sz="2000" dirty="0" smtClean="0"/>
              <a:t>Так же для укрепления иммунитета очень важен цинк- он имеет антивирусное и антитоксическое действие. Получить его можно из морепродуктов, из неочищенного зерна и пивных дрожжей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П</a:t>
            </a:r>
            <a:r>
              <a:rPr lang="ru-RU" sz="2000" dirty="0" smtClean="0"/>
              <a:t>ейте </a:t>
            </a:r>
            <a:r>
              <a:rPr lang="ru-RU" sz="2000" dirty="0" smtClean="0"/>
              <a:t>томатный сок- он содержит большое количество витамина А.</a:t>
            </a:r>
            <a:endParaRPr lang="ru-RU" sz="2000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Hto-takoe-zdorovy-j-obraz-zhizni-pravil-noe-pitan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1484784"/>
            <a:ext cx="4800600" cy="4800600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Закаляйтесь!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3"/>
            <a:ext cx="8964488" cy="302433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К закаливанию организма лучше </a:t>
            </a:r>
            <a:r>
              <a:rPr lang="ru-RU" dirty="0" smtClean="0"/>
              <a:t>всего приступить с детского возраста. Самый простой способ закаливания — воздушные ванны. Огромное значение в процессе закаливания </a:t>
            </a:r>
            <a:r>
              <a:rPr lang="ru-RU" dirty="0" smtClean="0"/>
              <a:t>играют </a:t>
            </a:r>
            <a:r>
              <a:rPr lang="ru-RU" dirty="0" smtClean="0"/>
              <a:t>и водные процедуры — укрепляя нервную систему, благоприятно влияя на сердце и сосуды, нормализуя артериальное давление и обмен веществ. Прежде всего рекомендуется в течение нескольких дней растирать тело сухим полотенцем, а позже переходить к влажным обтираниям. Начинать обтираться нужно теплой водой (35-36 С), поэтапно переходя к прохладной воде, а потом и к обливаниям. Летом водные процедуры лучше принимать на свежем воздухе после зарядки</a:t>
            </a:r>
            <a:endParaRPr lang="ru-RU" dirty="0"/>
          </a:p>
        </p:txBody>
      </p:sp>
      <p:pic>
        <p:nvPicPr>
          <p:cNvPr id="4" name="Рисунок 3" descr="1142734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59647">
            <a:off x="782360" y="4232445"/>
            <a:ext cx="3250836" cy="216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zakalivanie-detei-vodo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77893">
            <a:off x="5207053" y="4342058"/>
            <a:ext cx="3250800" cy="21790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Моральный настрой!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Согласно исследованиям, люди, имеющие положительный эмоциональный стиль — счастливы, невозмутимы и полны энтузиазма, а также менее подвержены простудам. Веселье и здоровый образ жизни неотделимы друг от </a:t>
            </a:r>
            <a:r>
              <a:rPr lang="ru-RU" sz="2000" dirty="0" smtClean="0"/>
              <a:t>друга.</a:t>
            </a:r>
            <a:endParaRPr lang="ru-RU" sz="2000" dirty="0"/>
          </a:p>
        </p:txBody>
      </p:sp>
      <p:pic>
        <p:nvPicPr>
          <p:cNvPr id="4" name="Рисунок 3" descr="счасть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356992"/>
            <a:ext cx="4139952" cy="3106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Здоровый сон!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4392488" cy="4525963"/>
          </a:xfrm>
        </p:spPr>
        <p:txBody>
          <a:bodyPr>
            <a:noAutofit/>
          </a:bodyPr>
          <a:lstStyle/>
          <a:p>
            <a:r>
              <a:rPr lang="ru-RU" sz="2000" dirty="0" smtClean="0"/>
              <a:t>Крепкий сон — один из лучших способов оставаться здоровым. Люди, которые спят по 7 — 8 часов, однозначно поступают правильно. А вот больше 8 часов спать не рекомендуется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 Хороший ночной сон укрепляет иммунную систему. Дело в том, что во время ночного сна уровень мелатонина увеличивается, что и улучшает работу иммунной </a:t>
            </a:r>
            <a:r>
              <a:rPr lang="ru-RU" sz="2000" dirty="0" smtClean="0"/>
              <a:t>системы.</a:t>
            </a:r>
            <a:endParaRPr lang="ru-RU" sz="2000" dirty="0"/>
          </a:p>
        </p:txBody>
      </p:sp>
      <p:pic>
        <p:nvPicPr>
          <p:cNvPr id="4" name="Рисунок 3" descr="slee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2276872"/>
            <a:ext cx="4216193" cy="2808312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Мойте руки!</a:t>
            </a:r>
            <a:endParaRPr lang="ru-RU" dirty="0"/>
          </a:p>
        </p:txBody>
      </p:sp>
      <p:pic>
        <p:nvPicPr>
          <p:cNvPr id="4" name="Содержимое 3" descr="201302242106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556792"/>
            <a:ext cx="6788945" cy="45259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87</TotalTime>
  <Words>316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Здоровый образ жизни</vt:lpstr>
      <vt:lpstr>ЗОЖ</vt:lpstr>
      <vt:lpstr>Занимайтесь спортом!</vt:lpstr>
      <vt:lpstr>Слайд 4</vt:lpstr>
      <vt:lpstr>Надо правильно питаться!</vt:lpstr>
      <vt:lpstr>Закаляйтесь!</vt:lpstr>
      <vt:lpstr>Моральный настрой!</vt:lpstr>
      <vt:lpstr>Здоровый сон!</vt:lpstr>
      <vt:lpstr>Мойте руки!</vt:lpstr>
      <vt:lpstr>Откажитесь от вредных привычек!</vt:lpstr>
      <vt:lpstr>Слайд 11</vt:lpstr>
      <vt:lpstr>Работу выполнила  ученица 11 «Б» класса  Арчакова Елена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 ученика старшей школы</dc:title>
  <dc:creator>x</dc:creator>
  <cp:lastModifiedBy>x</cp:lastModifiedBy>
  <cp:revision>9</cp:revision>
  <dcterms:created xsi:type="dcterms:W3CDTF">2014-11-22T12:19:53Z</dcterms:created>
  <dcterms:modified xsi:type="dcterms:W3CDTF">2014-11-22T13:47:19Z</dcterms:modified>
</cp:coreProperties>
</file>