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8" r:id="rId2"/>
    <p:sldId id="266" r:id="rId3"/>
    <p:sldId id="260" r:id="rId4"/>
    <p:sldId id="279" r:id="rId5"/>
    <p:sldId id="259" r:id="rId6"/>
    <p:sldId id="280" r:id="rId7"/>
    <p:sldId id="273" r:id="rId8"/>
    <p:sldId id="274" r:id="rId9"/>
    <p:sldId id="275" r:id="rId10"/>
    <p:sldId id="261" r:id="rId11"/>
    <p:sldId id="262" r:id="rId12"/>
    <p:sldId id="271" r:id="rId13"/>
    <p:sldId id="264" r:id="rId14"/>
    <p:sldId id="270" r:id="rId15"/>
    <p:sldId id="269" r:id="rId16"/>
    <p:sldId id="278" r:id="rId17"/>
    <p:sldId id="272" r:id="rId18"/>
    <p:sldId id="267" r:id="rId19"/>
    <p:sldId id="265" r:id="rId20"/>
    <p:sldId id="257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50" d="100"/>
          <a:sy n="50" d="100"/>
        </p:scale>
        <p:origin x="-56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1127E-2B8D-4876-8F71-A29475E4308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3883-41A4-4E91-998C-2F266B6F93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41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26D7E-458B-48D1-AD82-8B18CDF4828C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67D7F-5633-4ACF-8B90-F37452AE8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10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B%D0%BE%D1%89%D0%B0%D0%B4%D1%8C_%D0%9C%D0%B8%D1%80%D0%B0_(%D0%9A%D0%B0%D0%B7%D0%B0%D0%BD%D1%8C)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Биография[править | править вики-текст]</a:t>
            </a:r>
          </a:p>
          <a:p>
            <a:endParaRPr lang="ru-RU" dirty="0" smtClean="0"/>
          </a:p>
          <a:p>
            <a:r>
              <a:rPr lang="ru-RU" dirty="0" smtClean="0"/>
              <a:t>Николай Дмитриевич Липатов родился 19 мая 1916 года в деревне Тимошкино Высокогорского района Татарской АССР. Здесь он окончил четыре класса. В 1933 году их семья переехала в деревню Малиновка </a:t>
            </a:r>
            <a:r>
              <a:rPr lang="ru-RU" dirty="0" err="1" smtClean="0"/>
              <a:t>Пестречинского</a:t>
            </a:r>
            <a:r>
              <a:rPr lang="ru-RU" dirty="0" smtClean="0"/>
              <a:t> района, а ещё через год они приехали в посёлок </a:t>
            </a:r>
            <a:r>
              <a:rPr lang="ru-RU" dirty="0" err="1" smtClean="0"/>
              <a:t>Дербышки</a:t>
            </a:r>
            <a:r>
              <a:rPr lang="ru-RU" dirty="0" smtClean="0"/>
              <a:t>. Здесь Николай Липатов учился на курсах шофёров. Работал грузчиком. Позднее поступил на завод сборщиком-механиком.</a:t>
            </a:r>
          </a:p>
          <a:p>
            <a:endParaRPr lang="ru-RU" dirty="0" smtClean="0"/>
          </a:p>
          <a:p>
            <a:r>
              <a:rPr lang="ru-RU" dirty="0" smtClean="0"/>
              <a:t>В 1942 году Николай Липатов ушёл на фронт, служил связистом в 160 СД 273 АРТПОЛКА.</a:t>
            </a:r>
          </a:p>
          <a:p>
            <a:endParaRPr lang="ru-RU" dirty="0" smtClean="0"/>
          </a:p>
          <a:p>
            <a:r>
              <a:rPr lang="ru-RU" dirty="0" smtClean="0"/>
              <a:t>Подвиг[править | править вики-текст]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Стилевые проблемы</a:t>
            </a:r>
          </a:p>
          <a:p>
            <a:r>
              <a:rPr lang="ru-RU" dirty="0" smtClean="0"/>
              <a:t> Стиль этого раздела </a:t>
            </a:r>
            <a:r>
              <a:rPr lang="ru-RU" dirty="0" err="1" smtClean="0"/>
              <a:t>неэнциклопедичен</a:t>
            </a:r>
            <a:r>
              <a:rPr lang="ru-RU" dirty="0" smtClean="0"/>
              <a:t> или нарушает нормы русского языка. </a:t>
            </a:r>
          </a:p>
          <a:p>
            <a:r>
              <a:rPr lang="ru-RU" dirty="0" smtClean="0"/>
              <a:t>Следует исправить раздел согласно стилистическим правилам Википедии.</a:t>
            </a:r>
          </a:p>
          <a:p>
            <a:r>
              <a:rPr lang="ru-RU" dirty="0" smtClean="0"/>
              <a:t>  </a:t>
            </a:r>
          </a:p>
          <a:p>
            <a:endParaRPr lang="ru-RU" dirty="0" smtClean="0"/>
          </a:p>
          <a:p>
            <a:r>
              <a:rPr lang="ru-RU" dirty="0" smtClean="0"/>
              <a:t>Это было под Варшавой близ деревни </a:t>
            </a:r>
            <a:r>
              <a:rPr lang="ru-RU" dirty="0" err="1" smtClean="0"/>
              <a:t>Грабув</a:t>
            </a:r>
            <a:r>
              <a:rPr lang="ru-RU" dirty="0" smtClean="0"/>
              <a:t> в жаркий августовский день 1944 года. Снова огонь, и снова падают бойцы. Вдруг один из солдат вылез из окопа и пополз. Огонь совсем обезумел. А человек полз. На секунду оглянулся назад и все узнали его широкое открытое лицо, ввалившиеся большие глаза. Этого молчаливого парня любили в полку. Кто-то успел крикнуть: «Николай, ты куда?».</a:t>
            </a:r>
          </a:p>
          <a:p>
            <a:endParaRPr lang="ru-RU" dirty="0" smtClean="0"/>
          </a:p>
          <a:p>
            <a:r>
              <a:rPr lang="ru-RU" dirty="0" smtClean="0"/>
              <a:t>Всё произошло с быстротой молнии. Бойцы увидели, как рванулся вперёд Николай с гранатой в руке. Два прыжка, взрыв. Увидели, как пошатнулся он, смертельно раненый и, собирая последние силы, всей грудью навалился на вражеский пулемёт[1]. И в тот же момент пулемёт захлебнулся. Бойцы СССР вскочили из окопа и бросились в атаку. Немцы отпрянули. Когда подбежали к Николаю, он был ещё жив. Он смотрел в небо и едва слышно прошептал: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— Сердце… Сердце горит…</a:t>
            </a:r>
          </a:p>
          <a:p>
            <a:endParaRPr lang="ru-RU" dirty="0" smtClean="0"/>
          </a:p>
          <a:p>
            <a:r>
              <a:rPr lang="ru-RU" dirty="0" smtClean="0"/>
              <a:t>— Николай Липатов, 13 августа 1944 года</a:t>
            </a:r>
          </a:p>
          <a:p>
            <a:endParaRPr lang="ru-RU" dirty="0" smtClean="0"/>
          </a:p>
          <a:p>
            <a:r>
              <a:rPr lang="ru-RU" dirty="0" smtClean="0"/>
              <a:t>Президиум Верховного Совета СССР указом от 26 октября 1944 года посмертно присвоил звание Героя Советского Союза Николаю Липатову.</a:t>
            </a:r>
          </a:p>
          <a:p>
            <a:endParaRPr lang="ru-RU" dirty="0" smtClean="0"/>
          </a:p>
          <a:p>
            <a:r>
              <a:rPr lang="ru-RU" dirty="0" smtClean="0"/>
              <a:t>Память[править | править вики-текст]</a:t>
            </a:r>
          </a:p>
          <a:p>
            <a:r>
              <a:rPr lang="ru-RU" dirty="0" smtClean="0"/>
              <a:t>В 1961 году по просьбе красных следопытов школы № 22 Казани улица Станционная, где находился барак, в которой жила семья Липатовых, была переименована в улицу имени Н. Д. Липатова</a:t>
            </a:r>
          </a:p>
          <a:p>
            <a:r>
              <a:rPr lang="ru-RU" dirty="0" smtClean="0"/>
              <a:t>В 1965 году в школе № 22 открылся музей «Родина», где имеется мемориальный уголок героя.</a:t>
            </a:r>
          </a:p>
          <a:p>
            <a:r>
              <a:rPr lang="ru-RU" dirty="0" smtClean="0"/>
              <a:t>В 1983 году открыт памятник Николаю Липатову. На открытии этого памятника присутствовал Александр Сергеевич </a:t>
            </a:r>
            <a:r>
              <a:rPr lang="ru-RU" dirty="0" err="1" smtClean="0"/>
              <a:t>Святов</a:t>
            </a:r>
            <a:r>
              <a:rPr lang="ru-RU" dirty="0" smtClean="0"/>
              <a:t> — его однополчанин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67D7F-5633-4ACF-8B90-F37452AE8A3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17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Монумент-памятник первым комсомольцам в мае 2012 года был реставрирован и перенесён с Комсомольской площади на площадь Мира</a:t>
            </a:r>
          </a:p>
          <a:p>
            <a:endParaRPr lang="ru-RU" dirty="0" smtClean="0"/>
          </a:p>
          <a:p>
            <a:pPr rtl="0">
              <a:buFont typeface="Arial"/>
              <a:buChar char="•"/>
            </a:pPr>
            <a:r>
              <a:rPr lang="ru-RU" dirty="0" smtClean="0">
                <a:effectLst/>
              </a:rPr>
              <a:t>Монумент-памятник первым комсомольцам в мае 2012 года был реставрирован и перенесён с Комсомольской площади на </a:t>
            </a:r>
            <a:r>
              <a:rPr lang="ru-RU" dirty="0" smtClean="0">
                <a:effectLst/>
                <a:hlinkClick r:id="rId3" tooltip="Площадь Мира (Казань)"/>
              </a:rPr>
              <a:t>площадь Мира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67D7F-5633-4ACF-8B90-F37452AE8A3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6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DA2765-0378-481A-93D3-1DDB3EA0F04A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9BEA010-FFF9-40A3-9562-42E3D489AA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5/51/%D0%94%D0%9A_%D0%A1%D0%B0%D0%B8%D0%B4-%D0%93%D0%B0%D0%BB%D0%B8%D0%B5%D0%B2%D0%B0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6/6c/Pamyatnik_Komsomolcam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d/dd/Kazan-komz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f/ff/Trampoline_in_Derbyshki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GULSINA\Pictures\вид сверху Дербыш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85738"/>
            <a:ext cx="9753600" cy="722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3806" y="620688"/>
            <a:ext cx="8576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Малая родина – посёлок </a:t>
            </a:r>
            <a:r>
              <a:rPr lang="ru-RU" sz="4000" dirty="0" err="1">
                <a:solidFill>
                  <a:srgbClr val="FF0000"/>
                </a:solidFill>
              </a:rPr>
              <a:t>Дербышки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GULSINA\Pictures\Стади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19729" y="6184949"/>
            <a:ext cx="4232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Стадион «Ракета»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1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ДК Саид-Галиева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9428"/>
            <a:ext cx="7706863" cy="542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0896" y="5798234"/>
            <a:ext cx="7069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Дворец культуры имени Саид-</a:t>
            </a:r>
            <a:r>
              <a:rPr lang="ru-RU" sz="2800" b="1" dirty="0" err="1" smtClean="0">
                <a:solidFill>
                  <a:srgbClr val="FF0000"/>
                </a:solidFill>
              </a:rPr>
              <a:t>Галиева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GULSINA\Pictures\в парк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6012864"/>
            <a:ext cx="6917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квер. Памятник павшим воинам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57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GULSINA\Pictures\Дербыш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38125"/>
            <a:ext cx="9753600" cy="733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01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GULSINA\Pictures\памятник Липатов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88640"/>
            <a:ext cx="5256584" cy="551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586304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Бюст Героя Советского Союза Липатова Н.Д.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5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ULSINA\Pictures\озеро Комсомольск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" y="-372228"/>
            <a:ext cx="9144000" cy="723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5634" y="5885983"/>
            <a:ext cx="6660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Озеро Комсомольское - Бассейн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7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6/6c/Pamyatnik_Komsomolcam.JPG/150px-Pamyatnik_Komsomolc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3595"/>
            <a:ext cx="4392488" cy="538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021288"/>
            <a:ext cx="7678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Памятник первым комсомольцам посёлка.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GULSINA\Pictures\в дербышках зим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614"/>
            <a:ext cx="9144000" cy="689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6047710"/>
            <a:ext cx="5145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Берег озера Комсомольское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6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GULSINA\Pictures\каф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76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GULSINA\Pictures\гостиница в дербышка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548680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Гостиница «</a:t>
            </a:r>
            <a:r>
              <a:rPr lang="ru-RU" sz="2800" b="1" dirty="0" err="1" smtClean="0">
                <a:solidFill>
                  <a:srgbClr val="FF0000"/>
                </a:solidFill>
              </a:rPr>
              <a:t>Дербышки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4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GULSINA\Pictures\дербышки вечер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13101" y="5949914"/>
            <a:ext cx="2842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Улица Мира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ULSINA\Pictures\школа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5949280"/>
            <a:ext cx="2613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Школа № 84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0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ULSINA\Pictures\школа 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6156012"/>
            <a:ext cx="2613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Школа № 22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61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ULSINA\Pictures\улица мира 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8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Pamyatnik Komsomolca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312" y="188640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8224" y="6006008"/>
            <a:ext cx="5436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Памятник первым комсомольцам посёлка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7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GULSINA\Pictures\детская площад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281255"/>
            <a:ext cx="5174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Новая детская площадка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Kazan-komz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3" y="6268670"/>
            <a:ext cx="24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Проходная завода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02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ULSINA\Pictures\804 к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4" y="8772"/>
            <a:ext cx="9116825" cy="684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43336" y="6273879"/>
            <a:ext cx="6289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Остановочная платформа 804 км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ile:Trampoline in Derbyshki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2656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6047656"/>
            <a:ext cx="2182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Трамплин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10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абантуй-2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115322"/>
            <a:ext cx="6457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Сабантуй в берёзовой роще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02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662</TotalTime>
  <Words>481</Words>
  <Application>Microsoft Office PowerPoint</Application>
  <PresentationFormat>Экран (4:3)</PresentationFormat>
  <Paragraphs>54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GULSINA</dc:creator>
  <cp:lastModifiedBy>еdu5091001198</cp:lastModifiedBy>
  <cp:revision>21</cp:revision>
  <dcterms:created xsi:type="dcterms:W3CDTF">2013-12-01T15:23:25Z</dcterms:created>
  <dcterms:modified xsi:type="dcterms:W3CDTF">2015-04-21T06:59:04Z</dcterms:modified>
</cp:coreProperties>
</file>