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4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9C442-FE6D-41AD-A49F-7E871D58A59E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3FB3D-824C-49D2-A2BB-8006AE63D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929222"/>
          </a:xfrm>
        </p:spPr>
        <p:txBody>
          <a:bodyPr>
            <a:normAutofit fontScale="90000"/>
          </a:bodyPr>
          <a:lstStyle/>
          <a:p>
            <a:r>
              <a:rPr lang="ru-RU" sz="8800" dirty="0" smtClean="0">
                <a:solidFill>
                  <a:srgbClr val="002060"/>
                </a:solidFill>
                <a:latin typeface="Monotype Corsiva" pitchFamily="66" charset="0"/>
              </a:rPr>
              <a:t>Крылатое выражение</a:t>
            </a:r>
            <a:br>
              <a:rPr lang="ru-RU" sz="8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8800" dirty="0" smtClean="0">
                <a:solidFill>
                  <a:srgbClr val="C00000"/>
                </a:solidFill>
                <a:latin typeface="Monotype Corsiva" pitchFamily="66" charset="0"/>
              </a:rPr>
              <a:t>А воз </a:t>
            </a:r>
            <a:br>
              <a:rPr lang="ru-RU" sz="88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8800" dirty="0" smtClean="0">
                <a:solidFill>
                  <a:srgbClr val="C00000"/>
                </a:solidFill>
                <a:latin typeface="Monotype Corsiva" pitchFamily="66" charset="0"/>
              </a:rPr>
              <a:t>и ныне там</a:t>
            </a:r>
            <a:endParaRPr lang="ru-RU" sz="8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586900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Крылатое выражение «</a:t>
            </a:r>
            <a:r>
              <a:rPr lang="ru-RU" b="1" i="1" u="sng" dirty="0" smtClean="0">
                <a:solidFill>
                  <a:srgbClr val="0070C0"/>
                </a:solidFill>
              </a:rPr>
              <a:t>А воз и ныне там» </a:t>
            </a:r>
            <a:r>
              <a:rPr lang="ru-RU" b="1" i="1" dirty="0" smtClean="0">
                <a:solidFill>
                  <a:srgbClr val="0070C0"/>
                </a:solidFill>
              </a:rPr>
              <a:t>взято и басни 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u="sng" dirty="0" smtClean="0">
                <a:solidFill>
                  <a:srgbClr val="0070C0"/>
                </a:solidFill>
              </a:rPr>
              <a:t>И.А. Крылова «Лебедь, рак и щука» </a:t>
            </a:r>
            <a:endParaRPr lang="ru-RU" b="1" i="1" u="sng" dirty="0">
              <a:solidFill>
                <a:srgbClr val="0070C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9513"/>
            <a:ext cx="4357718" cy="639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214422"/>
            <a:ext cx="72152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«Однажды Лебедь, Рак да Щука везти с поклажей воз взялись», </a:t>
            </a:r>
            <a:r>
              <a:rPr lang="ru-RU" sz="2800" dirty="0"/>
              <a:t>но из этого ничего у них не получилось, потому что</a:t>
            </a:r>
            <a:r>
              <a:rPr lang="ru-RU" sz="2800" dirty="0" smtClean="0"/>
              <a:t>:</a:t>
            </a:r>
          </a:p>
          <a:p>
            <a:endParaRPr lang="ru-RU" sz="2800" dirty="0"/>
          </a:p>
          <a:p>
            <a:r>
              <a:rPr lang="ru-RU" sz="2800" dirty="0"/>
              <a:t>...</a:t>
            </a:r>
            <a:r>
              <a:rPr lang="ru-RU" sz="2800" dirty="0">
                <a:solidFill>
                  <a:srgbClr val="0070C0"/>
                </a:solidFill>
              </a:rPr>
              <a:t>Лебедь рвется в облака,</a:t>
            </a:r>
          </a:p>
          <a:p>
            <a:r>
              <a:rPr lang="ru-RU" sz="2800" dirty="0">
                <a:solidFill>
                  <a:srgbClr val="0070C0"/>
                </a:solidFill>
              </a:rPr>
              <a:t>Рак пятится назад, а Щука тянет в воду.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Кто виноват из них, кто прав, — судить не нам;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Да только воз и ныне там.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04138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0469007">
            <a:off x="354378" y="1125009"/>
            <a:ext cx="7412607" cy="255454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300" dirty="0" smtClean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</a:t>
            </a:r>
            <a:endParaRPr lang="ru-RU" sz="8000" b="1" cap="none" spc="300" dirty="0">
              <a:ln w="11430" cmpd="sng">
                <a:solidFill>
                  <a:srgbClr val="FF00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4293096"/>
            <a:ext cx="65527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Презентацию подготовил ученик 5 класса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Терещук</a:t>
            </a:r>
            <a:r>
              <a:rPr lang="ru-RU" sz="3600" b="1" i="1" dirty="0" smtClean="0">
                <a:solidFill>
                  <a:srgbClr val="002060"/>
                </a:solidFill>
              </a:rPr>
              <a:t> Станислав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36</TotalTime>
  <Words>73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Крылатое выражение А воз  и ныне там</vt:lpstr>
      <vt:lpstr> Крылатое выражение «А воз и ныне там» взято и басни  И.А. Крылова «Лебедь, рак и щука» 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4</cp:revision>
  <dcterms:created xsi:type="dcterms:W3CDTF">2013-10-20T19:33:31Z</dcterms:created>
  <dcterms:modified xsi:type="dcterms:W3CDTF">2017-01-13T21:04:03Z</dcterms:modified>
</cp:coreProperties>
</file>