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72" r:id="rId5"/>
    <p:sldId id="271" r:id="rId6"/>
    <p:sldId id="273" r:id="rId7"/>
    <p:sldId id="269" r:id="rId8"/>
    <p:sldId id="261" r:id="rId9"/>
    <p:sldId id="267" r:id="rId10"/>
    <p:sldId id="27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624" autoAdjust="0"/>
  </p:normalViewPr>
  <p:slideViewPr>
    <p:cSldViewPr>
      <p:cViewPr varScale="1">
        <p:scale>
          <a:sx n="68" d="100"/>
          <a:sy n="68" d="100"/>
        </p:scale>
        <p:origin x="8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0"/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5" name="Rectangle 1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7" name="Rectangle 11"/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8" name="Rectangle 1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10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BB9DA-F296-4AE7-9B00-F0819F9AADCF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8F695-882C-46D9-AF1C-A0AD9554B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776C5-58DE-4856-95D3-A44AE4063276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147A1-18F7-4816-A4AD-D7C46A188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2E173-52E2-45D1-8489-63724433477E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E8695-3652-4605-A49D-C552623FB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78E43-B3A8-4EFB-AA39-452BA30C6D97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58828-640A-413B-B479-4F8146D2B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94ACE-649F-4C82-AC47-B62F1D6E0B7A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EB245-DD2B-4522-A822-26CA5B32C0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47849-0E24-4160-809D-21BEFE6DE98A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EFEE-BA50-47B7-B7B4-C332145C9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88336-F8FB-4558-8E3A-27A673DB2870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BBCEB-3E7F-43E0-98A2-0E3E9005B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ADC26-3810-4F1E-834A-CAEA05FB71E1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AE171-FA60-43C1-8960-283AFBD51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E585-27AE-4801-B61D-4213FF9DBA53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FCC63-7985-4B8E-B02F-0E7FE8DD4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08232-C987-47C4-8A90-9F9CD0445B53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4DF4B-A780-4D34-BC8E-E80848304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BAC52-3482-4320-B7C2-24F768D35374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C9E01-93AB-4737-93EE-97B339CFB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07A4AA-6D2A-48EC-B9D3-43CB9DBFF6B7}" type="datetimeFigureOut">
              <a:rPr lang="ru-RU"/>
              <a:pPr>
                <a:defRPr/>
              </a:pPr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7D5554-C848-48E1-A2E1-257AA726E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Calibri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Calibri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Calibri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5"/>
          <p:cNvSpPr txBox="1">
            <a:spLocks noChangeArrowheads="1"/>
          </p:cNvSpPr>
          <p:nvPr/>
        </p:nvSpPr>
        <p:spPr bwMode="auto">
          <a:xfrm>
            <a:off x="539750" y="549275"/>
            <a:ext cx="77771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>
                <a:latin typeface="Calibri" pitchFamily="34" charset="0"/>
              </a:rPr>
              <a:t>Государственное бюджетное дошкольное образовательное учреждение </a:t>
            </a:r>
            <a:r>
              <a:rPr lang="ru-RU" sz="1400" dirty="0" err="1">
                <a:latin typeface="Calibri" pitchFamily="34" charset="0"/>
              </a:rPr>
              <a:t>с.Екатериновка,Кондурчинский</a:t>
            </a:r>
            <a:r>
              <a:rPr lang="ru-RU" sz="1400" dirty="0">
                <a:latin typeface="Calibri" pitchFamily="34" charset="0"/>
              </a:rPr>
              <a:t> филиал  детский сад «Василек»</a:t>
            </a:r>
          </a:p>
        </p:txBody>
      </p:sp>
      <p:sp>
        <p:nvSpPr>
          <p:cNvPr id="13315" name="TextBox 9"/>
          <p:cNvSpPr txBox="1">
            <a:spLocks noChangeArrowheads="1"/>
          </p:cNvSpPr>
          <p:nvPr/>
        </p:nvSpPr>
        <p:spPr bwMode="auto">
          <a:xfrm>
            <a:off x="6156325" y="6021388"/>
            <a:ext cx="23034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latin typeface="Calibri" pitchFamily="34" charset="0"/>
              </a:rPr>
              <a:t>Воспитатель Литовченко Елена Николаевна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17581" y="1628800"/>
            <a:ext cx="7175351" cy="3296657"/>
          </a:xfrm>
        </p:spPr>
        <p:txBody>
          <a:bodyPr/>
          <a:lstStyle/>
          <a:p>
            <a:r>
              <a:rPr lang="ru-RU" dirty="0" err="1"/>
              <a:t>Досуговые</a:t>
            </a:r>
            <a:r>
              <a:rPr lang="ru-RU" dirty="0"/>
              <a:t> формы взаимодействия с родителями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276872"/>
            <a:ext cx="6511925" cy="1143000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9295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1531540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«От того, как прошло детство, кто вёл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ребенка за руку в детские годы, что вошло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его разум и сердце из окружающего мира –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этого в решающей степени зависит, каким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человеком станет сегодняшний малыш».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В. А. Сухомлинский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7258" y="19669"/>
            <a:ext cx="8352928" cy="2545235"/>
          </a:xfrm>
          <a:prstGeom prst="roundRect">
            <a:avLst>
              <a:gd name="adj" fmla="val 2940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7030A0"/>
                </a:solidFill>
              </a:rPr>
              <a:t> Социальное развитие личности осуществляется в деятельности, которую грамотно организуют педагоги нашего ДОУ:</a:t>
            </a:r>
          </a:p>
        </p:txBody>
      </p:sp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9525" y="3925888"/>
            <a:ext cx="6511925" cy="931862"/>
          </a:xfrm>
          <a:prstGeom prst="rect">
            <a:avLst/>
          </a:prstGeom>
          <a:noFill/>
        </p:spPr>
      </p:pic>
      <p:pic>
        <p:nvPicPr>
          <p:cNvPr id="4098" name="Picture 2" descr="H:\Новая папка\IMG_04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06687"/>
            <a:ext cx="3096344" cy="250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:\Новая папка\IMG_04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6688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88832" cy="1143000"/>
          </a:xfrm>
          <a:prstGeom prst="roundRect">
            <a:avLst>
              <a:gd name="adj" fmla="val 2741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3d extrusionH="57150">
              <a:bevelT w="38100" h="38100" prst="angle"/>
            </a:sp3d>
          </a:bodyPr>
          <a:lstStyle/>
          <a:p>
            <a:pPr marL="0" indent="0" algn="l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Принципы по взаимодействию с родителями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088" y="1628775"/>
            <a:ext cx="7705725" cy="4608513"/>
          </a:xfrm>
        </p:spPr>
        <p:txBody>
          <a:bodyPr rtlCol="0">
            <a:normAutofit/>
          </a:bodyPr>
          <a:lstStyle/>
          <a:p>
            <a:r>
              <a:rPr lang="ru-RU" sz="2800" dirty="0"/>
              <a:t>Целенаправленность.</a:t>
            </a:r>
          </a:p>
          <a:p>
            <a:pPr lvl="0"/>
            <a:r>
              <a:rPr lang="ru-RU" sz="2800" dirty="0"/>
              <a:t>Системность.</a:t>
            </a:r>
          </a:p>
          <a:p>
            <a:pPr lvl="0"/>
            <a:r>
              <a:rPr lang="ru-RU" sz="2800" dirty="0"/>
              <a:t>Учет специфики каждой семьи.</a:t>
            </a:r>
          </a:p>
          <a:p>
            <a:pPr lvl="0"/>
            <a:r>
              <a:rPr lang="ru-RU" sz="2800" dirty="0"/>
              <a:t>Учет опыта родителей.</a:t>
            </a:r>
          </a:p>
          <a:p>
            <a:pPr lvl="0"/>
            <a:r>
              <a:rPr lang="ru-RU" sz="2800" dirty="0"/>
              <a:t>Доброжелательность.</a:t>
            </a:r>
          </a:p>
          <a:p>
            <a:pPr lvl="0"/>
            <a:r>
              <a:rPr lang="ru-RU" sz="2800" dirty="0"/>
              <a:t>Открытость.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20080"/>
          </a:xfrm>
          <a:prstGeom prst="roundRect">
            <a:avLst>
              <a:gd name="adj" fmla="val 2741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3d extrusionH="57150">
              <a:bevelT w="38100" h="38100" prst="angle"/>
            </a:sp3d>
          </a:bodyPr>
          <a:lstStyle/>
          <a:p>
            <a:pPr marL="0" indent="0" algn="l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Досуговые</a:t>
            </a:r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формы взаимодействия с родителями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836712"/>
            <a:ext cx="7993261" cy="4608513"/>
          </a:xfrm>
        </p:spPr>
        <p:txBody>
          <a:bodyPr rtlCol="0">
            <a:normAutofit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Праздники,утренники,мероприятия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концерты,соревнования</a:t>
            </a: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45720" indent="0" fontAlgn="auto">
              <a:buClr>
                <a:srgbClr val="002060"/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26" y="1844824"/>
            <a:ext cx="3097213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111" y="1844823"/>
            <a:ext cx="3255963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:\Новая папка\IMG_03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00" y="4372970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088" y="1628775"/>
            <a:ext cx="7705725" cy="4608513"/>
          </a:xfrm>
        </p:spPr>
        <p:txBody>
          <a:bodyPr rtlCol="0">
            <a:normAutofit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 fontAlgn="auto">
              <a:buClr>
                <a:srgbClr val="002060"/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511925" cy="1143000"/>
          </a:xfrm>
        </p:spPr>
        <p:txBody>
          <a:bodyPr/>
          <a:lstStyle/>
          <a:p>
            <a:pPr algn="ctr"/>
            <a:r>
              <a:rPr lang="ru-RU" sz="3200" dirty="0"/>
              <a:t> - Выставки совместного творчества </a:t>
            </a:r>
          </a:p>
        </p:txBody>
      </p:sp>
      <p:pic>
        <p:nvPicPr>
          <p:cNvPr id="1026" name="Picture 2" descr="H:\Новая папка\IMG_01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8532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Новая папка\IMG_02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09800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088" y="1628775"/>
            <a:ext cx="7705725" cy="4608513"/>
          </a:xfrm>
        </p:spPr>
        <p:txBody>
          <a:bodyPr rtlCol="0">
            <a:normAutofit/>
          </a:bodyPr>
          <a:lstStyle/>
          <a:p>
            <a:pPr marL="45720" indent="0" fontAlgn="auto">
              <a:buClr>
                <a:srgbClr val="002060"/>
              </a:buClr>
              <a:buNone/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marL="45720" indent="0" fontAlgn="auto">
              <a:buClr>
                <a:srgbClr val="002060"/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511925" cy="1143000"/>
          </a:xfrm>
        </p:spPr>
        <p:txBody>
          <a:bodyPr/>
          <a:lstStyle/>
          <a:p>
            <a:pPr algn="l"/>
            <a:r>
              <a:rPr lang="ru-RU" sz="3200" dirty="0"/>
              <a:t>Благотворительные акции</a:t>
            </a:r>
          </a:p>
        </p:txBody>
      </p:sp>
      <p:pic>
        <p:nvPicPr>
          <p:cNvPr id="2050" name="Picture 2" descr="H:\Новая папка\IMG_04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Новая папка\IMG_04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DCIM\191___05\IMG_04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05064"/>
            <a:ext cx="338437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1871663"/>
            <a:ext cx="2060575" cy="2676525"/>
          </a:xfrm>
          <a:prstGeom prst="rect">
            <a:avLst/>
          </a:prstGeom>
          <a:noFill/>
        </p:spPr>
      </p:pic>
      <p:pic>
        <p:nvPicPr>
          <p:cNvPr id="5" name="Прямоугольник с двумя вырезанными соседними углами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6963" y="231775"/>
            <a:ext cx="7327900" cy="968375"/>
          </a:xfrm>
          <a:prstGeom prst="rect">
            <a:avLst/>
          </a:prstGeom>
          <a:noFill/>
        </p:spPr>
      </p:pic>
      <p:pic>
        <p:nvPicPr>
          <p:cNvPr id="6" name="Схема 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6625" y="1249363"/>
            <a:ext cx="6656388" cy="5035550"/>
          </a:xfrm>
          <a:prstGeom prst="rect">
            <a:avLst/>
          </a:prstGeom>
          <a:noFill/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3925" y="1646238"/>
            <a:ext cx="2176463" cy="852487"/>
          </a:xfrm>
          <a:prstGeom prst="rect">
            <a:avLst/>
          </a:prstGeom>
          <a:noFill/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93900" y="4797425"/>
            <a:ext cx="2260600" cy="1328738"/>
          </a:xfrm>
          <a:prstGeom prst="rect">
            <a:avLst/>
          </a:prstGeom>
          <a:noFill/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68875" y="1828800"/>
            <a:ext cx="3773488" cy="1590675"/>
          </a:xfrm>
          <a:prstGeom prst="rect">
            <a:avLst/>
          </a:prstGeom>
          <a:noFill/>
        </p:spPr>
      </p:pic>
      <p:sp>
        <p:nvSpPr>
          <p:cNvPr id="12" name="Блок-схема: альтернативный процесс 11"/>
          <p:cNvSpPr/>
          <p:nvPr/>
        </p:nvSpPr>
        <p:spPr>
          <a:xfrm>
            <a:off x="5504910" y="5271332"/>
            <a:ext cx="2714644" cy="714380"/>
          </a:xfrm>
          <a:prstGeom prst="flowChartAlternateProcess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Сотрудничество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Взаимодействие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7"/>
            <a:r>
              <a:rPr lang="ru-RU" sz="4000" dirty="0"/>
              <a:t>Главная задача: воспитание свободного, развитого, ответственного человека, готового для жизни в обществе и в социуме.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1763688" y="6641977"/>
            <a:ext cx="72008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фй\AppData\Local\Microsoft\Windows\Temporary Internet Files\Content.IE5\JO1UBUWP\IMG_73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164973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41" y="3212976"/>
            <a:ext cx="2438400" cy="3251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1618</TotalTime>
  <Words>144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Georgia</vt:lpstr>
      <vt:lpstr>Times New Roman</vt:lpstr>
      <vt:lpstr>Воздушный поток</vt:lpstr>
      <vt:lpstr>Досуговые формы взаимодействия с родителями</vt:lpstr>
      <vt:lpstr>Презентация PowerPoint</vt:lpstr>
      <vt:lpstr>Презентация PowerPoint</vt:lpstr>
      <vt:lpstr>Принципы по взаимодействию с родителями</vt:lpstr>
      <vt:lpstr>Досуговые формы взаимодействия с родителями</vt:lpstr>
      <vt:lpstr> - Выставки совместного творчества </vt:lpstr>
      <vt:lpstr>Благотворительные акции</vt:lpstr>
      <vt:lpstr>Презентация PowerPoint</vt:lpstr>
      <vt:lpstr>Презентация PowerPoint</vt:lpstr>
      <vt:lpstr>Спасибо за внимание!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Успешная социализация дошкольника:  взгляд воспитателя на проблему</dc:title>
  <dc:creator>Olga</dc:creator>
  <cp:lastModifiedBy>Наталия</cp:lastModifiedBy>
  <cp:revision>102</cp:revision>
  <dcterms:created xsi:type="dcterms:W3CDTF">2012-12-15T07:43:15Z</dcterms:created>
  <dcterms:modified xsi:type="dcterms:W3CDTF">2016-05-23T06:32:53Z</dcterms:modified>
</cp:coreProperties>
</file>