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7"/>
  </p:notesMasterIdLst>
  <p:sldIdLst>
    <p:sldId id="256" r:id="rId2"/>
    <p:sldId id="286" r:id="rId3"/>
    <p:sldId id="258" r:id="rId4"/>
    <p:sldId id="259" r:id="rId5"/>
    <p:sldId id="262" r:id="rId6"/>
    <p:sldId id="272" r:id="rId7"/>
    <p:sldId id="273" r:id="rId8"/>
    <p:sldId id="260" r:id="rId9"/>
    <p:sldId id="275" r:id="rId10"/>
    <p:sldId id="282" r:id="rId11"/>
    <p:sldId id="276" r:id="rId12"/>
    <p:sldId id="280" r:id="rId13"/>
    <p:sldId id="281" r:id="rId14"/>
    <p:sldId id="285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52" d="100"/>
          <a:sy n="52" d="100"/>
        </p:scale>
        <p:origin x="-4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689B8-D47A-4B91-AC15-AF3FC44BC686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E703E-6B2C-4C5F-BACC-BC25EB18C9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моя раб папка\Образовательная Деятельность\познавательное развитие;\12 апреля\день космонавтики\solnet-ee-k4-0n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6723" cy="6669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космос\Sergey_Korolev_12_April_1961.jpg"/>
          <p:cNvPicPr>
            <a:picLocks noChangeAspect="1" noChangeArrowheads="1"/>
          </p:cNvPicPr>
          <p:nvPr/>
        </p:nvPicPr>
        <p:blipFill>
          <a:blip r:embed="rId2" cstate="print"/>
          <a:srcRect t="-2610" r="7192" b="809"/>
          <a:stretch>
            <a:fillRect/>
          </a:stretch>
        </p:blipFill>
        <p:spPr bwMode="auto">
          <a:xfrm>
            <a:off x="107504" y="908720"/>
            <a:ext cx="8856984" cy="561662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Королев Сергей Павлович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космос\Космонавты-Белка-и-Стрелка-52-года-назад-полетели-в-косм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7931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космос\imgpreview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92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3" name="Picture 7" descr="C:\Users\1\Desktop\космос\049523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16832"/>
            <a:ext cx="4176464" cy="3737992"/>
          </a:xfrm>
          <a:prstGeom prst="rect">
            <a:avLst/>
          </a:prstGeom>
          <a:noFill/>
        </p:spPr>
      </p:pic>
      <p:pic>
        <p:nvPicPr>
          <p:cNvPr id="4104" name="Picture 8" descr="C:\Users\1\Desktop\космос\kosmos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1916832"/>
            <a:ext cx="4464496" cy="3708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космос\Солнечная-система-в-созвездии-Тельца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2190"/>
            <a:ext cx="9144000" cy="6093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589" t="12422" r="3661" b="13751"/>
          <a:stretch>
            <a:fillRect/>
          </a:stretch>
        </p:blipFill>
        <p:spPr bwMode="auto">
          <a:xfrm>
            <a:off x="0" y="18864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До луны не может птица</a:t>
            </a:r>
            <a:br>
              <a:rPr lang="ru-RU" sz="5300" dirty="0" smtClean="0"/>
            </a:br>
            <a:r>
              <a:rPr lang="ru-RU" sz="5300" dirty="0" smtClean="0"/>
              <a:t>Долететь и прилуниться. </a:t>
            </a:r>
            <a:br>
              <a:rPr lang="ru-RU" sz="5300" dirty="0" smtClean="0"/>
            </a:br>
            <a:r>
              <a:rPr lang="ru-RU" sz="5300" dirty="0" smtClean="0"/>
              <a:t>Но зато умеет это </a:t>
            </a:r>
            <a:br>
              <a:rPr lang="ru-RU" sz="5300" dirty="0" smtClean="0"/>
            </a:br>
            <a:r>
              <a:rPr lang="ru-RU" sz="5300" dirty="0" smtClean="0"/>
              <a:t>Делать быстрая …</a:t>
            </a:r>
            <a:endParaRPr lang="ru-RU" sz="5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смос\73316291_F92A952C9C9E45C118582BA7F2AD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7" y="0"/>
            <a:ext cx="5904656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космос\imgpreview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7221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images/2(145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1\Desktop\космос\zvezdnij_doz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704" y="0"/>
            <a:ext cx="916070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космос\3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3212976"/>
            <a:ext cx="4050450" cy="3240360"/>
          </a:xfrm>
          <a:prstGeom prst="rect">
            <a:avLst/>
          </a:prstGeom>
          <a:noFill/>
        </p:spPr>
      </p:pic>
      <p:pic>
        <p:nvPicPr>
          <p:cNvPr id="7171" name="Picture 3" descr="C:\Users\1\Desktop\космос\imgpreview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7" y="3212976"/>
            <a:ext cx="4326723" cy="3240360"/>
          </a:xfrm>
          <a:prstGeom prst="rect">
            <a:avLst/>
          </a:prstGeom>
          <a:noFill/>
        </p:spPr>
      </p:pic>
      <p:pic>
        <p:nvPicPr>
          <p:cNvPr id="7173" name="Picture 5" descr="C:\Users\1\Desktop\космос\197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0"/>
            <a:ext cx="3600400" cy="3185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космос\solnt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космос\Mimas_A_World_of_Hu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548</TotalTime>
  <Words>3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     До луны не может птица Долететь и прилуниться.  Но зато умеет это  Делать быстрая …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Королев Сергей Павлович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66</cp:revision>
  <dcterms:created xsi:type="dcterms:W3CDTF">2015-04-04T19:17:44Z</dcterms:created>
  <dcterms:modified xsi:type="dcterms:W3CDTF">2015-04-24T03:44:49Z</dcterms:modified>
</cp:coreProperties>
</file>