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660033"/>
    <a:srgbClr val="FFFF00"/>
    <a:srgbClr val="CC0066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857232"/>
            <a:ext cx="7743852" cy="2428891"/>
          </a:xfrm>
          <a:noFill/>
          <a:ln cmpd="dbl"/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6000" b="1" i="1" u="sng" dirty="0" smtClean="0">
                <a:ln w="5715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Лекарственные</a:t>
            </a:r>
            <a:br>
              <a:rPr lang="ru-RU" sz="6000" b="1" i="1" u="sng" dirty="0" smtClean="0">
                <a:ln w="5715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6000" b="1" i="1" u="sng" dirty="0" smtClean="0">
                <a:ln w="5715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растения</a:t>
            </a:r>
            <a:endParaRPr lang="ru-RU" sz="6000" i="1" u="sng" dirty="0">
              <a:ln w="57150">
                <a:solidFill>
                  <a:schemeClr val="bg1"/>
                </a:solidFill>
                <a:prstDash val="solid"/>
                <a:miter lim="800000"/>
              </a:ln>
              <a:solidFill>
                <a:srgbClr val="00FF00"/>
              </a:solidFill>
              <a:latin typeface="Arial Black" pitchFamily="34" charset="0"/>
            </a:endParaRPr>
          </a:p>
        </p:txBody>
      </p:sp>
      <p:pic>
        <p:nvPicPr>
          <p:cNvPr id="7" name="Picture 8" descr="C:\Documents and Settings\admin\Рабочий стол\для публикации\Новая папка\1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500438"/>
            <a:ext cx="4929222" cy="2810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Вика\ДОМ Школьников\КОНСПЕКТЫ\лекарственные растения\Фото\горец птичий\Горец-птичий-полезные-свойства-и-противопоказания-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870410"/>
            <a:ext cx="7072362" cy="5630424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  <p:pic>
        <p:nvPicPr>
          <p:cNvPr id="7" name="Содержимое 6" descr="Горец-птичий-полезные-свойства-и-противопоказания-8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3406" y="3500438"/>
            <a:ext cx="4500594" cy="3071834"/>
          </a:xfrm>
          <a:ln w="38100">
            <a:solidFill>
              <a:schemeClr val="bg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71472" y="0"/>
            <a:ext cx="7572428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ТРАВА - МУРАВА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7786" y="5572140"/>
            <a:ext cx="3786214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спорыш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ysyachelistnik-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5" y="714356"/>
            <a:ext cx="5000660" cy="5286412"/>
          </a:xfrm>
          <a:ln w="38100">
            <a:solidFill>
              <a:schemeClr val="bg1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5008" y="571480"/>
            <a:ext cx="3043230" cy="491967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ТЫСЯЧЕ-ЛИСТНИК – при заболеваниях желудка, для остановки внутренних и наружных кровотечений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ysjathelistnik_obyk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428604"/>
            <a:ext cx="4714908" cy="5812285"/>
          </a:xfrm>
          <a:ln w="57150">
            <a:solidFill>
              <a:schemeClr val="bg1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43504" y="1643050"/>
            <a:ext cx="4000496" cy="428628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НОСОЧИСТКА</a:t>
            </a:r>
            <a:b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БЕЛОГОЛОВ,</a:t>
            </a:r>
            <a:b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КРОВАВНИК, </a:t>
            </a:r>
            <a:b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БЕЛАЯ КАШКА, РЕСНИЦЫ ВЕНЕРЫ,</a:t>
            </a:r>
            <a:b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КАФЕЛЬНАЯ ТРАВА, </a:t>
            </a:r>
            <a:b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ГУЛЯВНИЦА, </a:t>
            </a:r>
            <a:b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ЖИВУЧАЯ ТРАВА,</a:t>
            </a:r>
            <a:b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ЗМЕИНАЯ ТРАВА, </a:t>
            </a:r>
            <a:b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БЕДРЕНЕЦ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chillea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642918"/>
            <a:ext cx="7143800" cy="5453082"/>
          </a:xfrm>
          <a:ln w="5715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aTb_AWP_2008032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71472" y="1000108"/>
            <a:ext cx="4000528" cy="4643470"/>
          </a:xfrm>
          <a:ln w="38100">
            <a:solidFill>
              <a:schemeClr val="bg1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86314" y="857232"/>
            <a:ext cx="3971924" cy="48577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МАТЬ-И-МАЧЕХА - применяется при заболеваниях дыхательных органов, заболеваниях верхних  дыхательных  путей, воспалении легких, бронхиальной астме, ангине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mat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348" y="571480"/>
            <a:ext cx="7715304" cy="557216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-142900"/>
            <a:ext cx="6472254" cy="86203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ОДНОСТОРОННИК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85786" y="6143644"/>
            <a:ext cx="5422020" cy="9048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chemeClr val="bg1"/>
                </a:solidFill>
              </a:rPr>
              <a:t>ДВОЕЛИСТНИК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5292476-obliteriruyuschiy-ateroskleroz-arteriy-nizhnih-konechnostey-referat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46844" y="857232"/>
            <a:ext cx="4096594" cy="5238768"/>
          </a:xfrm>
          <a:ln w="38100">
            <a:solidFill>
              <a:schemeClr val="bg1"/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628" y="857232"/>
            <a:ext cx="3564632" cy="457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КРАПИВА - содержит железо, магний и кальций, т.е. вещества, которые очень важны для полноценного развития человека и поддержания его здоровья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571480"/>
            <a:ext cx="6115064" cy="101443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СТРЕКАЛЬЦА – содержат много  солей кремнезема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hello_html_m59b49b8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7" y="2428868"/>
            <a:ext cx="5429288" cy="3857652"/>
          </a:xfrm>
        </p:spPr>
      </p:pic>
      <p:sp>
        <p:nvSpPr>
          <p:cNvPr id="8" name="Стрелка вправо 7"/>
          <p:cNvSpPr/>
          <p:nvPr/>
        </p:nvSpPr>
        <p:spPr>
          <a:xfrm rot="19156378">
            <a:off x="2810965" y="2360576"/>
            <a:ext cx="2714644" cy="208047"/>
          </a:xfrm>
          <a:prstGeom prst="rightArrow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7108049" y="1750207"/>
            <a:ext cx="714380" cy="214314"/>
          </a:xfrm>
          <a:prstGeom prst="rightArrow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72198" y="2285992"/>
            <a:ext cx="27146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Прокалывают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кожу и тут же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обламываются.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5400000">
            <a:off x="7072330" y="3786190"/>
            <a:ext cx="785818" cy="214314"/>
          </a:xfrm>
          <a:prstGeom prst="rightArrow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00760" y="4286256"/>
            <a:ext cx="27146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В раны попадают капли муравьиной кислоты, и начинается жжение.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9" grpId="0" animBg="1"/>
      <p:bldP spid="10" grpId="0"/>
      <p:bldP spid="11" grpId="0" animBg="1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142984"/>
            <a:ext cx="4900618" cy="4857784"/>
          </a:xfrm>
          <a:ln w="38100">
            <a:solidFill>
              <a:schemeClr val="bg1"/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29256" y="1142984"/>
            <a:ext cx="3571900" cy="528641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ЧИСТОТЕЛ –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с давних времён соком чистотела человек выводит бородавки и очищает кожу. А еще чистотел восстанавливает здоровье и помогает избавиться от любой хвори</a:t>
            </a:r>
            <a:r>
              <a:rPr lang="ru-RU" sz="3100" b="1" dirty="0" smtClean="0">
                <a:solidFill>
                  <a:schemeClr val="bg1"/>
                </a:solidFill>
              </a:rPr>
              <a:t>. </a:t>
            </a:r>
            <a:r>
              <a:rPr lang="ru-RU" dirty="0" smtClean="0"/>
              <a:t>-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893487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28596" y="1500174"/>
            <a:ext cx="4000528" cy="4000528"/>
          </a:xfrm>
          <a:ln w="38100">
            <a:solidFill>
              <a:schemeClr val="bg1"/>
            </a:solidFill>
          </a:ln>
        </p:spPr>
      </p:pic>
      <p:pic>
        <p:nvPicPr>
          <p:cNvPr id="6" name="Содержимое 5" descr="chistotel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500174"/>
            <a:ext cx="4059238" cy="4000527"/>
          </a:xfrm>
          <a:ln w="38100">
            <a:solidFill>
              <a:schemeClr val="bg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214546" y="357166"/>
            <a:ext cx="60722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БОРОДАВНИК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0166" y="5715016"/>
            <a:ext cx="7429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РУССКИЙ ЖЕНЬШЕНЬ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643966" cy="4389120"/>
          </a:xfrm>
        </p:spPr>
        <p:txBody>
          <a:bodyPr>
            <a:noAutofit/>
          </a:bodyPr>
          <a:lstStyle/>
          <a:p>
            <a:pPr>
              <a:buClrTx/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</a:rPr>
              <a:t>Сформировать у учащихся представление о лекарственных растениях и их значении в жизни человека</a:t>
            </a:r>
          </a:p>
          <a:p>
            <a:pPr>
              <a:buClrTx/>
              <a:buFont typeface="Arial" pitchFamily="34" charset="0"/>
              <a:buChar char="•"/>
            </a:pPr>
            <a:endParaRPr lang="ru-RU" sz="2800" b="1" dirty="0" smtClean="0">
              <a:solidFill>
                <a:schemeClr val="bg1"/>
              </a:solidFill>
            </a:endParaRPr>
          </a:p>
          <a:p>
            <a:pPr>
              <a:buClrTx/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</a:rPr>
              <a:t>Научить различать самые обычные цветущие травы: тысячелистник, чистотел,  горец птичий и </a:t>
            </a:r>
            <a:r>
              <a:rPr lang="ru-RU" sz="2800" b="1" dirty="0" err="1" smtClean="0">
                <a:solidFill>
                  <a:schemeClr val="bg1"/>
                </a:solidFill>
              </a:rPr>
              <a:t>дp</a:t>
            </a:r>
            <a:r>
              <a:rPr lang="ru-RU" sz="2800" b="1" dirty="0" smtClean="0">
                <a:solidFill>
                  <a:schemeClr val="bg1"/>
                </a:solidFill>
              </a:rPr>
              <a:t>.</a:t>
            </a:r>
          </a:p>
          <a:p>
            <a:pPr>
              <a:buClrTx/>
              <a:buFont typeface="Arial" pitchFamily="34" charset="0"/>
              <a:buChar char="•"/>
            </a:pPr>
            <a:endParaRPr lang="ru-RU" sz="2800" b="1" dirty="0" smtClean="0">
              <a:solidFill>
                <a:schemeClr val="bg1"/>
              </a:solidFill>
            </a:endParaRPr>
          </a:p>
          <a:p>
            <a:pPr>
              <a:buClrTx/>
              <a:buNone/>
            </a:pPr>
            <a:endParaRPr lang="ru-RU" sz="2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42984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Arial Black" pitchFamily="34" charset="0"/>
              </a:rPr>
              <a:t>Цель:</a:t>
            </a:r>
            <a:br>
              <a:rPr lang="ru-RU" sz="6000" dirty="0" smtClean="0">
                <a:solidFill>
                  <a:schemeClr val="bg1"/>
                </a:solidFill>
                <a:latin typeface="Arial Black" pitchFamily="34" charset="0"/>
              </a:rPr>
            </a:br>
            <a:endParaRPr lang="ru-RU" sz="60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17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368250815_lopuh-voylochny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" y="1071546"/>
            <a:ext cx="4114800" cy="4786346"/>
          </a:xfrm>
          <a:ln w="38100">
            <a:solidFill>
              <a:schemeClr val="bg1"/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1071546"/>
            <a:ext cx="4059936" cy="47149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ЛОПУХ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 с помощью этого растения лечат головные боли, заживляют раны, укрепляют волосы. В корнях содержится очень большое количество белка.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rhubarb-i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1071546"/>
            <a:ext cx="4186238" cy="4403544"/>
          </a:xfrm>
          <a:ln w="38100">
            <a:solidFill>
              <a:schemeClr val="bg1"/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500042"/>
            <a:ext cx="4429124" cy="685804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РЕВЕНЬ  АЛТАЙСКИЙ Большое количество сахара, аскорбиновой кислоты, рутина, яблочной кислоты и пектиновых веществ, витамины группы B и PP. Его применяют для лечения простуды, насморка, гайморита и заложенности носа. Если есть салат из листьев, то можно понизить содержание сахара в крови. Заваренные листья улучшают зрение.</a:t>
            </a:r>
          </a:p>
          <a:p>
            <a:pPr algn="ctr" fontAlgn="base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 </a:t>
            </a:r>
          </a:p>
          <a:p>
            <a:pPr algn="ctr">
              <a:buNone/>
            </a:pPr>
            <a:r>
              <a:rPr lang="ru-RU" sz="2200" b="1" dirty="0" smtClean="0">
                <a:solidFill>
                  <a:schemeClr val="bg1"/>
                </a:solidFill>
              </a:rPr>
              <a:t> </a:t>
            </a:r>
            <a:endParaRPr lang="ru-RU" sz="2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459928715_shipovnik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1071546"/>
            <a:ext cx="4286281" cy="4643470"/>
          </a:xfrm>
          <a:ln w="38100">
            <a:solidFill>
              <a:schemeClr val="bg1"/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500042"/>
            <a:ext cx="4429124" cy="635795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ШИПОВНИК </a:t>
            </a:r>
          </a:p>
          <a:p>
            <a:pPr algn="ctr"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витамины (A, B, C, E, K, P), микроэлементы (хром, кольт, марганец, медь, фосфор, магний, натрий, железо, кальций, калий), дубильные вещества, пектины, различные кислоты и сахара, а также эфирное масло. Особенно хочется отметить уже названный выше витамин C — его здесь в 50 раз больше, чем в лимоне!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20002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Отвар из него положительным образом воздействует на работе пищеварительной системы, мочевого пузыря, почек, печени. Кроме того, его рекомендуется пить в качестве средства для повышения иммунитета, восстановления умственной работоспособности и физической активности человека.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2341197untitled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428728" y="2643182"/>
            <a:ext cx="6000792" cy="3910628"/>
          </a:xfrm>
          <a:ln w="381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64307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Масло из плодов можно использовать при некоторых повреждениях кожи — оно способствует более быстрому заживлению ран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7" name="Содержимое 6" descr="Шиповник-лекарственный-1024x90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143108" y="2357430"/>
            <a:ext cx="5000660" cy="4000528"/>
          </a:xfrm>
          <a:ln w="381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57e6715cf1d6f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28596" y="1500174"/>
            <a:ext cx="4357718" cy="4429156"/>
          </a:xfrm>
          <a:ln w="38100">
            <a:solidFill>
              <a:schemeClr val="bg1"/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1524000"/>
            <a:ext cx="3778946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КАЛИНА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полезна при лечении сердечных заболеваний, при нарушениях сердечного ритма, при заболеваниях желудка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phagnum_moss_in_May_201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1428737"/>
            <a:ext cx="4217112" cy="4000528"/>
          </a:xfrm>
          <a:ln w="38100">
            <a:solidFill>
              <a:schemeClr val="bg1"/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428736"/>
            <a:ext cx="4059936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МОХ СФАГНУМ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используют как заменитель ваты. Он очень хорошо впитывает кровь и гной, и раны скорее заживают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52149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• Нельзя вырывать растение с корнями, так как такие «заковки» ведут к полному уничтожению растений.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• Нельзя срывать или срезать полностью листья с одного куста.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• Лекарственные растения следует собирать строго в указанные календарные сроки.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• Необходимо знать лекарственное растение и отличать его от ядовитых растений.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5772" y="571480"/>
            <a:ext cx="8658228" cy="1357322"/>
          </a:xfrm>
        </p:spPr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rgbClr val="FF0000"/>
                </a:solidFill>
              </a:rPr>
              <a:t>Правила сбора лекарственных растений: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• Собирать лекарственное растение нужно в сухую погоду, утром, после того, как высохнет роса. 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• Собирать растения нужно в лесу или на лугу, где нет вблизи дорог, чтобы растения не были отравлены газами из выхлопных труб транспорта.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• Сушить растения нужно в тени.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• Не рвать растения, которые занесены в Красную книгу.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u="sng" dirty="0" smtClean="0">
                <a:solidFill>
                  <a:srgbClr val="FF0000"/>
                </a:solidFill>
              </a:rPr>
              <a:t>Правила сбора лекарственных растений: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642918"/>
            <a:ext cx="814393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Будьте здоровы!!!</a:t>
            </a:r>
            <a:endParaRPr lang="ru-RU" sz="6000" b="1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Рисунок 4" descr="http://www.kmivc.ru/userfiles/news/large/3460_den-zdorovya--na-temu-zdo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285992"/>
            <a:ext cx="6429420" cy="35719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6" name="Рисунок 5" descr="C:\Вика\ДОМ Школьников\КОНСПЕКТЫ\лекарственные растения\Фото\тысячелистник\1494_1566_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480" y="3571876"/>
            <a:ext cx="7524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229600" cy="485778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</a:rPr>
              <a:t>Лекарственные </a:t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400" dirty="0" smtClean="0">
                <a:solidFill>
                  <a:srgbClr val="0070C0"/>
                </a:solidFill>
              </a:rPr>
              <a:t>растения </a:t>
            </a:r>
            <a:r>
              <a:rPr lang="ru-RU" sz="3600" dirty="0" smtClean="0">
                <a:solidFill>
                  <a:srgbClr val="0070C0"/>
                </a:solidFill>
              </a:rPr>
              <a:t/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– это растения, 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используемые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 при лечении 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различных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 болезней.</a:t>
            </a:r>
            <a:r>
              <a:rPr lang="ru-RU" sz="4800" dirty="0" smtClean="0">
                <a:solidFill>
                  <a:srgbClr val="0070C0"/>
                </a:solidFill>
              </a:rPr>
              <a:t> 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876"/>
            <a:ext cx="2058987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500042"/>
            <a:ext cx="194468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357166"/>
            <a:ext cx="21272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3500438"/>
            <a:ext cx="2016125" cy="26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2714620"/>
            <a:ext cx="5286412" cy="3540743"/>
          </a:xfrm>
          <a:ln w="57150">
            <a:solidFill>
              <a:schemeClr val="bg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285860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Фитотерапия – лечения травами</a:t>
            </a:r>
            <a:endParaRPr lang="ru-RU" sz="6600" b="1" dirty="0">
              <a:ln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677200_large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0035" y="928670"/>
            <a:ext cx="4357717" cy="4786346"/>
          </a:xfrm>
          <a:ln w="57150">
            <a:solidFill>
              <a:schemeClr val="bg1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72066" y="142852"/>
            <a:ext cx="4071934" cy="578647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РОМАШКА  аптечная -  цветки ее применяют в качестве </a:t>
            </a:r>
            <a:r>
              <a:rPr lang="ru-RU" sz="3200" b="1" dirty="0" err="1" smtClean="0">
                <a:solidFill>
                  <a:schemeClr val="bg1"/>
                </a:solidFill>
              </a:rPr>
              <a:t>противовоспа-лительного</a:t>
            </a:r>
            <a:r>
              <a:rPr lang="ru-RU" sz="3200" b="1" dirty="0" smtClean="0">
                <a:solidFill>
                  <a:schemeClr val="bg1"/>
                </a:solidFill>
              </a:rPr>
              <a:t>, спазмолитического средства, 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при желудочных заболеваниях. 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3243-viktor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14348" y="428604"/>
            <a:ext cx="5143536" cy="3714776"/>
          </a:xfrm>
        </p:spPr>
      </p:pic>
      <p:pic>
        <p:nvPicPr>
          <p:cNvPr id="1026" name="Picture 2" descr="C:\Вика\ДОМ Школьников\КОНСПЕКТЫ\лекарственные растения\Фото\ромашка\romash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2786058"/>
            <a:ext cx="5778496" cy="37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72909_24cef1e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1000108"/>
            <a:ext cx="4786346" cy="4714908"/>
          </a:xfrm>
          <a:ln w="38100">
            <a:solidFill>
              <a:schemeClr val="bg1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57818" y="928670"/>
            <a:ext cx="3328982" cy="492922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ПОДОРОЖНИК – применяют  при заболеваниях легких, желудка, как </a:t>
            </a:r>
            <a:r>
              <a:rPr lang="ru-RU" sz="2800" b="1" dirty="0" err="1" smtClean="0">
                <a:solidFill>
                  <a:schemeClr val="bg1"/>
                </a:solidFill>
              </a:rPr>
              <a:t>противолихора-дочное</a:t>
            </a:r>
            <a:r>
              <a:rPr lang="ru-RU" sz="2800" b="1" dirty="0" smtClean="0">
                <a:solidFill>
                  <a:schemeClr val="bg1"/>
                </a:solidFill>
              </a:rPr>
              <a:t> средство, а также при длительно незаживающих ранах и язвах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9363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85786" y="928670"/>
            <a:ext cx="7643866" cy="5000660"/>
          </a:xfrm>
          <a:ln w="57150">
            <a:solidFill>
              <a:schemeClr val="bg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428728" y="142852"/>
            <a:ext cx="6357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СЕМИЖИЛЬНИК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3174" y="5934670"/>
            <a:ext cx="46434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ПОРЕЗЧИК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1_70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57157" y="857232"/>
            <a:ext cx="5357851" cy="5357850"/>
          </a:xfrm>
          <a:ln w="38100">
            <a:solidFill>
              <a:schemeClr val="bg1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929322" y="785794"/>
            <a:ext cx="2857520" cy="535785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ГОРЕЦ  ПТИЧИЙ - считается </a:t>
            </a:r>
            <a:r>
              <a:rPr lang="ru-RU" sz="2800" b="1" dirty="0" err="1" smtClean="0">
                <a:solidFill>
                  <a:schemeClr val="bg1"/>
                </a:solidFill>
              </a:rPr>
              <a:t>противовоспа-лительным</a:t>
            </a:r>
            <a:r>
              <a:rPr lang="ru-RU" sz="2800" b="1" dirty="0" smtClean="0">
                <a:solidFill>
                  <a:schemeClr val="bg1"/>
                </a:solidFill>
              </a:rPr>
              <a:t> и мочегонным средством, а также средством, способным регулировать обмен веществ. 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6">
      <a:dk1>
        <a:sysClr val="windowText" lastClr="000000"/>
      </a:dk1>
      <a:lt1>
        <a:sysClr val="window" lastClr="FFFFFF"/>
      </a:lt1>
      <a:dk2>
        <a:srgbClr val="CBFFCB"/>
      </a:dk2>
      <a:lt2>
        <a:srgbClr val="65FF65"/>
      </a:lt2>
      <a:accent1>
        <a:srgbClr val="00FF00"/>
      </a:accent1>
      <a:accent2>
        <a:srgbClr val="FFFF00"/>
      </a:accent2>
      <a:accent3>
        <a:srgbClr val="99FF99"/>
      </a:accent3>
      <a:accent4>
        <a:srgbClr val="FFFF00"/>
      </a:accent4>
      <a:accent5>
        <a:srgbClr val="65FF65"/>
      </a:accent5>
      <a:accent6>
        <a:srgbClr val="FFFF00"/>
      </a:accent6>
      <a:hlink>
        <a:srgbClr val="FFFF00"/>
      </a:hlink>
      <a:folHlink>
        <a:srgbClr val="C3E2C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380</TotalTime>
  <Words>460</Words>
  <PresentationFormat>Экран (4:3)</PresentationFormat>
  <Paragraphs>53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Бумажная</vt:lpstr>
      <vt:lpstr>Лекарственные растения</vt:lpstr>
      <vt:lpstr>Цель: </vt:lpstr>
      <vt:lpstr>Лекарственные  растения  – это растения,  используемые  при лечении  различных  болезней. </vt:lpstr>
      <vt:lpstr>Фитотерапия – лечения травами</vt:lpstr>
      <vt:lpstr>РОМАШКА  аптечная -  цветки ее применяют в качестве противовоспа-лительного, спазмолитического средства,  при желудочных заболеваниях. </vt:lpstr>
      <vt:lpstr>Слайд 6</vt:lpstr>
      <vt:lpstr>ПОДОРОЖНИК – применяют  при заболеваниях легких, желудка, как противолихора-дочное средство, а также при длительно незаживающих ранах и язвах</vt:lpstr>
      <vt:lpstr>Слайд 8</vt:lpstr>
      <vt:lpstr>ГОРЕЦ  ПТИЧИЙ - считается противовоспа-лительным и мочегонным средством, а также средством, способным регулировать обмен веществ. </vt:lpstr>
      <vt:lpstr>Слайд 10</vt:lpstr>
      <vt:lpstr>ТЫСЯЧЕ-ЛИСТНИК – при заболеваниях желудка, для остановки внутренних и наружных кровотечений</vt:lpstr>
      <vt:lpstr>НОСОЧИСТКА БЕЛОГОЛОВ, КРОВАВНИК,  БЕЛАЯ КАШКА, РЕСНИЦЫ ВЕНЕРЫ, КАФЕЛЬНАЯ ТРАВА,  ГУЛЯВНИЦА,  ЖИВУЧАЯ ТРАВА, ЗМЕИНАЯ ТРАВА,  БЕДРЕНЕЦ</vt:lpstr>
      <vt:lpstr>Слайд 13</vt:lpstr>
      <vt:lpstr>МАТЬ-И-МАЧЕХА - применяется при заболеваниях дыхательных органов, заболеваниях верхних  дыхательных  путей, воспалении легких, бронхиальной астме, ангине</vt:lpstr>
      <vt:lpstr>ОДНОСТОРОННИК</vt:lpstr>
      <vt:lpstr>Слайд 16</vt:lpstr>
      <vt:lpstr>СТРЕКАЛЬЦА – содержат много  солей кремнезема</vt:lpstr>
      <vt:lpstr>Слайд 18</vt:lpstr>
      <vt:lpstr>Слайд 19</vt:lpstr>
      <vt:lpstr>Слайд 20</vt:lpstr>
      <vt:lpstr>Слайд 21</vt:lpstr>
      <vt:lpstr>Слайд 22</vt:lpstr>
      <vt:lpstr>Отвар из него положительным образом воздействует на работе пищеварительной системы, мочевого пузыря, почек, печени. Кроме того, его рекомендуется пить в качестве средства для повышения иммунитета, восстановления умственной работоспособности и физической активности человека.</vt:lpstr>
      <vt:lpstr>Масло из плодов можно использовать при некоторых повреждениях кожи — оно способствует более быстрому заживлению ран</vt:lpstr>
      <vt:lpstr>Слайд 25</vt:lpstr>
      <vt:lpstr>Слайд 26</vt:lpstr>
      <vt:lpstr>Правила сбора лекарственных растений: </vt:lpstr>
      <vt:lpstr>Правила сбора лекарственных растений: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Лекарственные растения</dc:title>
  <dc:creator>Lenovo</dc:creator>
  <cp:lastModifiedBy>Lenovo</cp:lastModifiedBy>
  <cp:revision>64</cp:revision>
  <dcterms:created xsi:type="dcterms:W3CDTF">2016-10-22T19:02:59Z</dcterms:created>
  <dcterms:modified xsi:type="dcterms:W3CDTF">2016-11-06T16:38:40Z</dcterms:modified>
</cp:coreProperties>
</file>