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148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38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2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3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4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1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89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08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32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2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0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041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E2EDD-797A-406C-880E-9B8EF3C6EE8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7CB03-2B86-44EA-8B1A-28E4C6E27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4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Мозг и инстинкт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25173"/>
            <a:ext cx="3835152" cy="287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58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Головной мозг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02238"/>
            <a:ext cx="8229600" cy="4525963"/>
          </a:xfrm>
        </p:spPr>
        <p:txBody>
          <a:bodyPr/>
          <a:lstStyle/>
          <a:p>
            <a:r>
              <a:rPr lang="ru-RU" dirty="0" smtClean="0"/>
              <a:t>Передний</a:t>
            </a:r>
          </a:p>
          <a:p>
            <a:r>
              <a:rPr lang="ru-RU" dirty="0" smtClean="0"/>
              <a:t>Средний </a:t>
            </a:r>
          </a:p>
          <a:p>
            <a:r>
              <a:rPr lang="ru-RU" dirty="0" smtClean="0"/>
              <a:t>Задний</a:t>
            </a:r>
          </a:p>
          <a:p>
            <a:r>
              <a:rPr lang="ru-RU" dirty="0" smtClean="0"/>
              <a:t>Конечный </a:t>
            </a:r>
          </a:p>
          <a:p>
            <a:r>
              <a:rPr lang="ru-RU" dirty="0" smtClean="0"/>
              <a:t>Промежуточный</a:t>
            </a:r>
          </a:p>
          <a:p>
            <a:r>
              <a:rPr lang="ru-RU" dirty="0" smtClean="0"/>
              <a:t>Продолговатый</a:t>
            </a:r>
          </a:p>
          <a:p>
            <a:r>
              <a:rPr lang="ru-RU" dirty="0" smtClean="0"/>
              <a:t>Мозжечок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549881"/>
            <a:ext cx="1728192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620688"/>
            <a:ext cx="1728192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99697" y="2193763"/>
            <a:ext cx="1728192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78229" y="2852936"/>
            <a:ext cx="1728192" cy="406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99697" y="3304715"/>
            <a:ext cx="1728192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07332" y="3861048"/>
            <a:ext cx="1827093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07332" y="4462264"/>
            <a:ext cx="2216967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5110336"/>
            <a:ext cx="1728192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02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инстинкт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Сложное понятие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рефлекс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Про</a:t>
            </a:r>
            <a:r>
              <a:rPr lang="en-US" dirty="0" smtClean="0"/>
              <a:t>c</a:t>
            </a:r>
            <a:r>
              <a:rPr lang="ru-RU" dirty="0" smtClean="0"/>
              <a:t>тое понятие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55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вывод </a:t>
            </a:r>
            <a:r>
              <a:rPr lang="ru-RU" smtClean="0"/>
              <a:t>можно сделать?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04875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85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такое?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Одернуть руку от горячего предмета</a:t>
            </a:r>
          </a:p>
          <a:p>
            <a:r>
              <a:rPr lang="ru-RU" dirty="0" smtClean="0"/>
              <a:t>Повернуть голову на резкий звук</a:t>
            </a:r>
          </a:p>
          <a:p>
            <a:r>
              <a:rPr lang="ru-RU" dirty="0" smtClean="0"/>
              <a:t>Собака выполнила команду «голос»</a:t>
            </a:r>
          </a:p>
          <a:p>
            <a:r>
              <a:rPr lang="ru-RU" dirty="0" smtClean="0"/>
              <a:t>Птица строит гнездо</a:t>
            </a:r>
          </a:p>
          <a:p>
            <a:r>
              <a:rPr lang="ru-RU" dirty="0" smtClean="0"/>
              <a:t>Птицы летят на юг</a:t>
            </a:r>
          </a:p>
          <a:p>
            <a:r>
              <a:rPr lang="ru-RU" dirty="0" smtClean="0"/>
              <a:t>Муравьи строят муравейник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 на строении мозга отразилось сложное</a:t>
            </a:r>
          </a:p>
          <a:p>
            <a:r>
              <a:rPr lang="ru-RU" dirty="0"/>
              <a:t>п</a:t>
            </a:r>
            <a:r>
              <a:rPr lang="ru-RU" dirty="0" smtClean="0"/>
              <a:t>оведение   птиц 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48" y="3140968"/>
            <a:ext cx="6624736" cy="350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231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Стр. 119 – прочитаем о головном мозге млекопитающих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У каких организмов нервная система развита лучше всего?</a:t>
            </a:r>
          </a:p>
          <a:p>
            <a:r>
              <a:rPr lang="ru-RU" dirty="0" smtClean="0"/>
              <a:t>2 как называется самый крупный отдел мозга у млекопитающих?</a:t>
            </a:r>
          </a:p>
          <a:p>
            <a:r>
              <a:rPr lang="ru-RU" dirty="0"/>
              <a:t> </a:t>
            </a:r>
            <a:r>
              <a:rPr lang="ru-RU" dirty="0" smtClean="0"/>
              <a:t>3. как называется его поверхность?</a:t>
            </a:r>
          </a:p>
          <a:p>
            <a:r>
              <a:rPr lang="ru-RU" dirty="0" smtClean="0"/>
              <a:t>4. Можно ли сказать, что кора гладкая?</a:t>
            </a:r>
          </a:p>
          <a:p>
            <a:r>
              <a:rPr lang="ru-RU" dirty="0" smtClean="0"/>
              <a:t>5. Какие процессы мозга связаны с корой у человека?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7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Мозг и инстинкт</vt:lpstr>
      <vt:lpstr>Головной мозг</vt:lpstr>
      <vt:lpstr>Презентация PowerPoint</vt:lpstr>
      <vt:lpstr>Какой вывод можно сделать?</vt:lpstr>
      <vt:lpstr>Что это такое?</vt:lpstr>
      <vt:lpstr>Презентация PowerPoint</vt:lpstr>
      <vt:lpstr>Стр. 119 – прочитаем о головном мозге млекопитающих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Мозг и инкстинт</dc:title>
  <dc:creator>User</dc:creator>
  <cp:lastModifiedBy>User</cp:lastModifiedBy>
  <cp:revision>5</cp:revision>
  <dcterms:created xsi:type="dcterms:W3CDTF">2014-04-02T05:23:43Z</dcterms:created>
  <dcterms:modified xsi:type="dcterms:W3CDTF">2017-01-14T20:45:45Z</dcterms:modified>
</cp:coreProperties>
</file>