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92" r:id="rId4"/>
    <p:sldId id="294" r:id="rId5"/>
    <p:sldId id="293" r:id="rId6"/>
    <p:sldId id="295" r:id="rId7"/>
    <p:sldId id="296" r:id="rId8"/>
    <p:sldId id="297" r:id="rId9"/>
    <p:sldId id="258" r:id="rId10"/>
    <p:sldId id="298" r:id="rId11"/>
    <p:sldId id="299" r:id="rId12"/>
    <p:sldId id="27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CC"/>
    <a:srgbClr val="72A376"/>
    <a:srgbClr val="EFEFEF"/>
    <a:srgbClr val="A50021"/>
    <a:srgbClr val="990033"/>
    <a:srgbClr val="CC33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569" autoAdjust="0"/>
  </p:normalViewPr>
  <p:slideViewPr>
    <p:cSldViewPr>
      <p:cViewPr varScale="1">
        <p:scale>
          <a:sx n="59" d="100"/>
          <a:sy n="59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0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12E666-C08B-4949-BB8B-02B16C95B7F9}" type="datetimeFigureOut">
              <a:rPr lang="en-US"/>
              <a:pPr>
                <a:defRPr/>
              </a:pPr>
              <a:t>1/14/2017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D35DE4-EEB8-4E67-B081-3598EC76E97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86527-F727-4F5D-9F68-5FE562CD02FA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25E63-C96C-4CC2-AB8B-B413E2D2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BC59-6C43-470C-B989-A63A97897301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2CBF3-530D-40CB-B862-7CB199366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0462-9C1E-463B-9F78-E6FB7F33CFB0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64FA6-F55A-4133-9C9F-4EF41E9448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C73B-DB84-4048-99BE-0DC60FF0F443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33E7-E0B6-4337-B2A8-E4AB2BD694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0EB9E-EB7A-49E6-825C-4B70EE849211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635C6-0D05-451D-8068-9CF435FBC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E5160-29C1-4F36-967B-F70B74D88D52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7E5CD-98C9-48C0-B77F-EB0AB59AA2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B19B4-C8C3-41DA-8FE0-BBDAD4A6D60D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E99DA-B2DB-47A6-9076-0E1715DAFD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E011C-4D8F-4BFD-B3D2-F1FF02E52232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A736C-9A5A-44CB-8F09-B4640FEA5A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3DE0-29F5-42AE-AF8E-73EA53C3C5A8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05865-A6D4-40C0-A71F-03893C9E86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7956-1281-4967-BCFA-3AEC4B0CF128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8AB4-0E74-4FBB-8958-BA27AF4958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B82E8-21FA-47FF-AAB3-EBDB4693EF9D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5C5FA-C56C-47FB-BCA2-5D18D6315E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E10F-AF7E-4CDF-8AEB-14FBBE6E05B9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186F-87DE-4741-B486-6F2A082266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Picture 67" descr="C:\Users\malves\AppData\Local\Microsoft\Windows\Temporary Internet Files\Content.IE5\IPBZL32E\MPj04312780000[1]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-785842"/>
            <a:ext cx="8215322" cy="821532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15000"/>
              </a:srgbClr>
            </a:outerShdw>
            <a:softEdge rad="635000"/>
          </a:effectLst>
        </p:spPr>
      </p:pic>
      <p:sp>
        <p:nvSpPr>
          <p:cNvPr id="102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C99F44-E9EE-4231-9D22-1F239CF7C199}" type="datetimeFigureOut">
              <a:rPr lang="ru-RU"/>
              <a:pPr>
                <a:defRPr/>
              </a:pPr>
              <a:t>14.01.2017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C6730-688B-4345-BC1C-2C8E714A20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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ítulo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391400" cy="552450"/>
          </a:xfrm>
        </p:spPr>
        <p:txBody>
          <a:bodyPr/>
          <a:lstStyle/>
          <a:p>
            <a:pPr algn="r" eaLnBrk="1" hangingPunct="1"/>
            <a: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b="1" i="1" dirty="0" smtClean="0">
                <a:solidFill>
                  <a:schemeClr val="folHlink"/>
                </a:solidFill>
                <a:latin typeface="Arial" charset="0"/>
              </a:rPr>
              <a:t/>
            </a:r>
            <a:br>
              <a:rPr lang="ru-RU" b="1" i="1" dirty="0" smtClean="0">
                <a:solidFill>
                  <a:schemeClr val="folHlink"/>
                </a:solidFill>
                <a:latin typeface="Arial" charset="0"/>
              </a:rPr>
            </a:br>
            <a:r>
              <a:rPr lang="ru-RU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«За здоровьем </a:t>
            </a:r>
            <a:b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детский сад»</a:t>
            </a:r>
            <a:r>
              <a:rPr lang="ru-RU" sz="5400" b="1" i="1" dirty="0" smtClean="0">
                <a:solidFill>
                  <a:srgbClr val="CC3300"/>
                </a:solidFill>
                <a:latin typeface="Arial" charset="0"/>
              </a:rPr>
              <a:t/>
            </a:r>
            <a:br>
              <a:rPr lang="ru-RU" sz="5400" b="1" i="1" dirty="0" smtClean="0">
                <a:solidFill>
                  <a:srgbClr val="CC3300"/>
                </a:solidFill>
                <a:latin typeface="Arial" charset="0"/>
              </a:rPr>
            </a:br>
            <a: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sz="2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воспитатель МБДОУ  ЦРР </a:t>
            </a:r>
            <a:r>
              <a:rPr lang="ru-RU" sz="2400" b="1" i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24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№162  Коробова  Е.Е.                                                 </a:t>
            </a:r>
            <a:endParaRPr lang="pt-BR" sz="3200" b="1" i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dirty="0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  <p:pic>
        <p:nvPicPr>
          <p:cNvPr id="1026" name="Picture 2" descr="C:\Users\Я\Desktop\2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572988" y="5786454"/>
            <a:ext cx="3214709" cy="17266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/>
          <a:lstStyle/>
          <a:p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1.«Если хочешь быть здоров…»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ЗАДАЧА: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 Использование различных методов оздоровления детей в соответствии с возрастом, индивидуальными особенностями детей и пожеланиями родителей.</a:t>
            </a:r>
          </a:p>
        </p:txBody>
      </p:sp>
      <p:pic>
        <p:nvPicPr>
          <p:cNvPr id="24579" name="Picture 4" descr="detia-8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933825"/>
            <a:ext cx="251936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Я\Desktop\-10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83"/>
            <a:ext cx="9144000" cy="74331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«Если хочешь быть здоров…»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Консультация для родителей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«Закаливание детей в дошкольном  возрасте»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2.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Традиционные методы закаливания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Опрос родителей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«Методы закаливания»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Нетрадиционные средства оздоровления детей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(оздоровительные игры, игры, которые лечат, игровая терапия, упражнения – игры при болезнях носа и горла, упражнения для профилактики и коррекции плоскостопия, «погодный массаж», гимнастика для пальцев ног, массаж стоп)</a:t>
            </a:r>
          </a:p>
        </p:txBody>
      </p:sp>
      <p:pic>
        <p:nvPicPr>
          <p:cNvPr id="25603" name="Picture 74" descr="E:\ВСЕ ПРЕЗЕНТАЦИИ\Анимированные рисунки и рамки\Анимация\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5373688"/>
            <a:ext cx="115093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1" descr="E:\ВСЕ ПРЕЗЕНТАЦИИ\Анимированные рисунки и рамки\Анимация\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300663"/>
            <a:ext cx="99695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кр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341438"/>
            <a:ext cx="12160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Я\Desktop\-11-6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1071538" y="571480"/>
            <a:ext cx="7286676" cy="23764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 !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</a:rPr>
              <a:t>Актуальность проекта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в настоящее время идет постоянный поиск методов оздоровления детей в условиях детского сада. </a:t>
            </a:r>
            <a:r>
              <a:rPr lang="ru-RU" sz="2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Основная цель</a:t>
            </a: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 – снижение заболеваемости детей;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педагогам необходимо правильно организовать воспитательно-образовательную работу с детьми дошкольного возраста.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Фундамент здоровья человека закладывается в раннем детстве;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необходимо так же вести постоянный поиск новых форм взаимодействия с семьей воспитанников.</a:t>
            </a:r>
          </a:p>
        </p:txBody>
      </p:sp>
      <p:pic>
        <p:nvPicPr>
          <p:cNvPr id="16387" name="Picture 5" descr="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10795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51725" y="5300663"/>
            <a:ext cx="10810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40650" y="260350"/>
            <a:ext cx="10795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Я\Desktop\-2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</a:rPr>
              <a:t>Проблемный вопрос: </a:t>
            </a:r>
            <a:r>
              <a:rPr lang="ru-RU" smtClean="0">
                <a:solidFill>
                  <a:srgbClr val="990033"/>
                </a:solidFill>
              </a:rPr>
              <a:t> 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</a:rPr>
              <a:t>Как  и с помощью чего сохранить и укрепить здоровье детей дошкольного возраста?</a:t>
            </a:r>
          </a:p>
        </p:txBody>
      </p:sp>
      <p:pic>
        <p:nvPicPr>
          <p:cNvPr id="17411" name="Picture 87" descr="E:\ВСЕ ПРЕЗЕНТАЦИИ\Анимированные рисунки и рамки\Анимация\5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508500"/>
            <a:ext cx="1643063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detia-7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4437063"/>
            <a:ext cx="18002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Я\Desktop\-3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642938" y="0"/>
            <a:ext cx="8147050" cy="719138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Описание проекта</a:t>
            </a:r>
            <a:r>
              <a:rPr lang="ru-RU" sz="4000" b="1" smtClean="0">
                <a:solidFill>
                  <a:srgbClr val="16164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solidFill>
                  <a:srgbClr val="16164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solidFill>
                <a:srgbClr val="1616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186738" cy="5664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Тип проекта: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информационно - практико-ориентированный.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Участники проекта:</a:t>
            </a:r>
            <a:r>
              <a:rPr lang="ru-RU" sz="2400" b="1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воспитатели группы, воспитанники и родители 2 младшей группы, педагоги дополнительного образования.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Сроки выполнения проекта:</a:t>
            </a:r>
            <a:endParaRPr lang="ru-RU" sz="2400" dirty="0" smtClean="0">
              <a:solidFill>
                <a:srgbClr val="CC33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Начало: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октябрь 2012 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Окончание: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май 2013 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 Продолжительность: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долгосрочный, один учебный год.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Объект исследования:</a:t>
            </a:r>
            <a:r>
              <a:rPr lang="ru-RU" sz="240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161645"/>
                </a:solidFill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процесс оздоровления детей 2 младшей группы МБДОУ 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/с  № 11 г. Белгорода.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Предмет исследования:</a:t>
            </a:r>
            <a:r>
              <a:rPr lang="ru-RU" sz="2400" dirty="0" smtClean="0">
                <a:solidFill>
                  <a:srgbClr val="CC33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традиционные и нетрадиционные виды оздоровительной работы как наиболее эффективные средства оздоровления детей младшего дошкольного возраста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. 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18435" name="Picture 13" descr="дет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0350"/>
            <a:ext cx="143986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35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4797425"/>
            <a:ext cx="1214438" cy="85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Я\Desktop\-4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2" y="0"/>
            <a:ext cx="9139228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6418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Снижение заболеваемости, сохранение и укрепление здоровья детей младшего дошкольного возраста.</a:t>
            </a:r>
          </a:p>
        </p:txBody>
      </p:sp>
      <p:pic>
        <p:nvPicPr>
          <p:cNvPr id="19459" name="Picture 5" descr="detia-8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4149725"/>
            <a:ext cx="29527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Я\Desktop\-5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990033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формировать понимание необходимости заботиться о своем здоровье, беречь его, учиться быть здоровыми и вести здоровый образ жизни;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прививать любовь к физическим упражнениям, закаливанию;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повышать грамотность родителей в вопросах воспитания и укрепления здоровья дошкольников.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49" name="Picture 6" descr="Шустр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3716338"/>
            <a:ext cx="1728788" cy="216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Я\Desktop\-6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684213" y="404813"/>
            <a:ext cx="8002587" cy="7207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Этапы реализации проекта: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Организационно-подготовительный</a:t>
            </a: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(сентябрь – октябрь)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2. Внедренческий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(октябрь – май)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3. Заключительный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</a:rPr>
              <a:t>(апрель – май)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21507" name="Picture 4" descr="detia-8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276475"/>
            <a:ext cx="21605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detia-7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24175"/>
            <a:ext cx="20161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MILE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797425"/>
            <a:ext cx="1584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Я\Desktop\-7-6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147050" cy="576263"/>
          </a:xfrm>
        </p:spPr>
        <p:txBody>
          <a:bodyPr/>
          <a:lstStyle/>
          <a:p>
            <a:r>
              <a:rPr lang="ru-RU" sz="4000" b="1" u="sng" smtClean="0">
                <a:solidFill>
                  <a:srgbClr val="990033"/>
                </a:solidFill>
                <a:latin typeface="Times New Roman" pitchFamily="18" charset="0"/>
              </a:rPr>
              <a:t>Организационно-подготовительный этап</a:t>
            </a:r>
            <a: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u="sng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Накопление информации. Наблюдения за детьми. Анализ проблемы. 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Изучение методической литературы по теме «Здоровье», «Традиционные и нетрадиционные средства оздоровления детей дошкольного возраста».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Работа с периодическими изданиями «Дошкольное воспитание», «Обруч», «Дошкольное образование», «Дошкольная педагогика».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Анкетирование родителей по теме проекта, обработка анкетных данных.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Разработка проекта по теме «За здоровьем в детский сад».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Экскурсии и целевые прогулки.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Изготовление нетрадиционного оборудования в соответствии с темой проекта.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Беседы.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</a:rPr>
              <a:t>Рассматривание иллюстраций, репродукций, картин и т. п.</a:t>
            </a:r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22531" name="Picture 4" descr="1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290637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hel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5445125"/>
            <a:ext cx="1223963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Я\Desktop\-8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28625" y="214313"/>
            <a:ext cx="8031163" cy="9112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D3232"/>
                </a:solidFill>
              </a:rPr>
              <a:t/>
            </a:r>
            <a:br>
              <a:rPr lang="ru-RU" sz="3600" b="1" smtClean="0">
                <a:solidFill>
                  <a:srgbClr val="9D3232"/>
                </a:solidFill>
              </a:rPr>
            </a:br>
            <a:r>
              <a:rPr lang="ru-RU" sz="4000" b="1" u="sng" smtClean="0">
                <a:solidFill>
                  <a:srgbClr val="990033"/>
                </a:solidFill>
                <a:latin typeface="Times New Roman" pitchFamily="18" charset="0"/>
              </a:rPr>
              <a:t>Внедренческий этап</a:t>
            </a:r>
            <a: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rgbClr val="9D3232"/>
                </a:solidFill>
              </a:rPr>
              <a:t>  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«Если хочешь быть здоров…»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</a:t>
            </a:r>
            <a:r>
              <a:rPr lang="ru-RU" sz="2400" dirty="0" err="1" smtClean="0">
                <a:solidFill>
                  <a:srgbClr val="800000"/>
                </a:solidFill>
                <a:latin typeface="Times New Roman" pitchFamily="18" charset="0"/>
              </a:rPr>
              <a:t>психоэмоциональные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игры; игры- упражнения для выработки правильной осанки; упражнения для коррекции плоскостопия; оздоровительные игры, игровая терапия; КГН, закаливание).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2. «Я такой»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(НОД по развитию представлений о мире и о себе).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3. «Творческая мастерская»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(совместная продуктивная деятельность детей и родителей).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4. «На книжной полке»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(чтение детской литературы, заучивание стихотворений, </a:t>
            </a:r>
            <a:r>
              <a:rPr lang="ru-RU" sz="2400" dirty="0" err="1" smtClean="0">
                <a:solidFill>
                  <a:srgbClr val="800000"/>
                </a:solidFill>
                <a:latin typeface="Times New Roman" pitchFamily="18" charset="0"/>
              </a:rPr>
              <a:t>потешек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5. «Веселись, детвора!»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(оздоровительные досуги, праздники, развлечения, дни здоровья, тематические прогулки, игровая деятельность).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6. «Для мам и пап»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(информация, фотовыставки, опросы, анкетирование, родительские собрания, консультации.)</a:t>
            </a:r>
          </a:p>
        </p:txBody>
      </p:sp>
      <p:pic>
        <p:nvPicPr>
          <p:cNvPr id="23555" name="Picture 77" descr="E:\ВСЕ ПРЕЗЕНТАЦИИ\Анимированные рисунки и рамки\Анимация\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508500"/>
            <a:ext cx="10080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b3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3684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Я\Desktop\-9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583"/>
            <a:ext cx="9144000" cy="6861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здоровление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оздоровление</Template>
  <TotalTime>503</TotalTime>
  <Words>632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оздоровление</vt:lpstr>
      <vt:lpstr>Презентация на тему:  «За здоровьем  в детский сад»   подготовила: воспитатель МБДОУ  ЦРР детский сад №162  Коробова  Е.Е.                                                 </vt:lpstr>
      <vt:lpstr>Актуальность проекта</vt:lpstr>
      <vt:lpstr>Проблемный вопрос:  </vt:lpstr>
      <vt:lpstr> Описание проекта </vt:lpstr>
      <vt:lpstr>ЦЕЛЬ ПРОЕКТА: </vt:lpstr>
      <vt:lpstr>ЗАДАЧИ ПРОЕКТА:</vt:lpstr>
      <vt:lpstr>Этапы реализации проекта: </vt:lpstr>
      <vt:lpstr>Организационно-подготовительный этап </vt:lpstr>
      <vt:lpstr> Внедренческий этап   </vt:lpstr>
      <vt:lpstr>1.«Если хочешь быть здоров…» </vt:lpstr>
      <vt:lpstr>«Если хочешь быть здоров…»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 детьми 2 младшей группы «За здоровьем в детский сад» (Проект эффективного взаимодействия воспитателей c родителями при осуществлении физкультурно-оздоровительной работы с детьми</dc:title>
  <dc:creator>Home</dc:creator>
  <cp:lastModifiedBy>Я</cp:lastModifiedBy>
  <cp:revision>22</cp:revision>
  <dcterms:created xsi:type="dcterms:W3CDTF">2011-04-03T10:37:03Z</dcterms:created>
  <dcterms:modified xsi:type="dcterms:W3CDTF">2017-01-14T16:51:07Z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TC030006017</vt:lpwstr>
  </property>
</Properties>
</file>