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68" r:id="rId4"/>
    <p:sldId id="263" r:id="rId5"/>
    <p:sldId id="264" r:id="rId6"/>
    <p:sldId id="265" r:id="rId7"/>
    <p:sldId id="266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13C552-AA86-44EB-AB04-61560414C39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595154-FF34-4D94-B912-6B94536DE928}">
      <dgm:prSet phldrT="[Текст]"/>
      <dgm:spPr/>
      <dgm:t>
        <a:bodyPr/>
        <a:lstStyle/>
        <a:p>
          <a:r>
            <a:rPr lang="ru-RU" dirty="0" smtClean="0"/>
            <a:t>Выделение веществ</a:t>
          </a:r>
          <a:endParaRPr lang="ru-RU" dirty="0"/>
        </a:p>
      </dgm:t>
    </dgm:pt>
    <dgm:pt modelId="{2175FD77-FCAF-48E9-A006-17D633945FFA}" type="parTrans" cxnId="{B76DBFEF-512C-4F80-8BBD-3FB4FFC784A2}">
      <dgm:prSet/>
      <dgm:spPr/>
      <dgm:t>
        <a:bodyPr/>
        <a:lstStyle/>
        <a:p>
          <a:endParaRPr lang="ru-RU"/>
        </a:p>
      </dgm:t>
    </dgm:pt>
    <dgm:pt modelId="{2F578173-3DCA-4632-B5AF-69D699ABF68B}" type="sibTrans" cxnId="{B76DBFEF-512C-4F80-8BBD-3FB4FFC784A2}">
      <dgm:prSet/>
      <dgm:spPr/>
      <dgm:t>
        <a:bodyPr/>
        <a:lstStyle/>
        <a:p>
          <a:endParaRPr lang="ru-RU"/>
        </a:p>
      </dgm:t>
    </dgm:pt>
    <dgm:pt modelId="{C0786896-5CCE-48D1-9105-7179F39470F0}">
      <dgm:prSet phldrT="[Текст]" phldr="1"/>
      <dgm:spPr/>
      <dgm:t>
        <a:bodyPr/>
        <a:lstStyle/>
        <a:p>
          <a:endParaRPr lang="ru-RU" dirty="0"/>
        </a:p>
      </dgm:t>
    </dgm:pt>
    <dgm:pt modelId="{6F69F46F-A760-41E5-831B-CF2D269D901B}" type="parTrans" cxnId="{6CE5E67E-5061-4C8E-A5E0-87BCBCE6BE4C}">
      <dgm:prSet/>
      <dgm:spPr/>
      <dgm:t>
        <a:bodyPr/>
        <a:lstStyle/>
        <a:p>
          <a:endParaRPr lang="ru-RU"/>
        </a:p>
      </dgm:t>
    </dgm:pt>
    <dgm:pt modelId="{3F3F1056-8571-4EF3-B884-93A628603C37}" type="sibTrans" cxnId="{6CE5E67E-5061-4C8E-A5E0-87BCBCE6BE4C}">
      <dgm:prSet/>
      <dgm:spPr/>
      <dgm:t>
        <a:bodyPr/>
        <a:lstStyle/>
        <a:p>
          <a:endParaRPr lang="ru-RU"/>
        </a:p>
      </dgm:t>
    </dgm:pt>
    <dgm:pt modelId="{800BC890-E02D-4C26-B68A-FD54EA6C9303}">
      <dgm:prSet phldrT="[Текст]" phldr="1"/>
      <dgm:spPr/>
      <dgm:t>
        <a:bodyPr/>
        <a:lstStyle/>
        <a:p>
          <a:endParaRPr lang="ru-RU"/>
        </a:p>
      </dgm:t>
    </dgm:pt>
    <dgm:pt modelId="{0E477384-D58D-4CD3-94B6-A5EDF7B01A03}" type="parTrans" cxnId="{09FC1496-8637-48C2-8734-D9B15A0E9FFB}">
      <dgm:prSet/>
      <dgm:spPr/>
      <dgm:t>
        <a:bodyPr/>
        <a:lstStyle/>
        <a:p>
          <a:endParaRPr lang="ru-RU"/>
        </a:p>
      </dgm:t>
    </dgm:pt>
    <dgm:pt modelId="{6C0ABE1F-1782-4448-B8A5-419FE962B099}" type="sibTrans" cxnId="{09FC1496-8637-48C2-8734-D9B15A0E9FFB}">
      <dgm:prSet/>
      <dgm:spPr/>
      <dgm:t>
        <a:bodyPr/>
        <a:lstStyle/>
        <a:p>
          <a:endParaRPr lang="ru-RU"/>
        </a:p>
      </dgm:t>
    </dgm:pt>
    <dgm:pt modelId="{78CAC4EE-D07E-40A7-B395-CD1B5B503ECF}">
      <dgm:prSet phldrT="[Текст]"/>
      <dgm:spPr/>
      <dgm:t>
        <a:bodyPr/>
        <a:lstStyle/>
        <a:p>
          <a:r>
            <a:rPr lang="ru-RU" dirty="0" smtClean="0"/>
            <a:t>Изменение веществ</a:t>
          </a:r>
          <a:endParaRPr lang="ru-RU" dirty="0"/>
        </a:p>
      </dgm:t>
    </dgm:pt>
    <dgm:pt modelId="{990426E0-255A-4678-98D2-6BB62EBBD581}" type="parTrans" cxnId="{A599FAA4-FF40-409D-A1A2-6E93127E2E97}">
      <dgm:prSet/>
      <dgm:spPr/>
      <dgm:t>
        <a:bodyPr/>
        <a:lstStyle/>
        <a:p>
          <a:endParaRPr lang="ru-RU"/>
        </a:p>
      </dgm:t>
    </dgm:pt>
    <dgm:pt modelId="{81D8E615-E2A7-43C0-B49F-A5C4899FE3A2}" type="sibTrans" cxnId="{A599FAA4-FF40-409D-A1A2-6E93127E2E97}">
      <dgm:prSet/>
      <dgm:spPr/>
      <dgm:t>
        <a:bodyPr/>
        <a:lstStyle/>
        <a:p>
          <a:endParaRPr lang="ru-RU"/>
        </a:p>
      </dgm:t>
    </dgm:pt>
    <dgm:pt modelId="{B7CA8163-D960-4D86-9BA8-653B9D1EAAD4}">
      <dgm:prSet phldrT="[Текст]" phldr="1"/>
      <dgm:spPr/>
      <dgm:t>
        <a:bodyPr/>
        <a:lstStyle/>
        <a:p>
          <a:endParaRPr lang="ru-RU"/>
        </a:p>
      </dgm:t>
    </dgm:pt>
    <dgm:pt modelId="{17CBBD34-162F-4F50-9707-DA738B3BF3E0}" type="parTrans" cxnId="{B288541D-857F-4B64-A4F8-5AD3A22BC349}">
      <dgm:prSet/>
      <dgm:spPr/>
      <dgm:t>
        <a:bodyPr/>
        <a:lstStyle/>
        <a:p>
          <a:endParaRPr lang="ru-RU"/>
        </a:p>
      </dgm:t>
    </dgm:pt>
    <dgm:pt modelId="{FF39E2CF-4AC7-4ADA-8D72-4AE0E06DD0BB}" type="sibTrans" cxnId="{B288541D-857F-4B64-A4F8-5AD3A22BC349}">
      <dgm:prSet/>
      <dgm:spPr/>
      <dgm:t>
        <a:bodyPr/>
        <a:lstStyle/>
        <a:p>
          <a:endParaRPr lang="ru-RU"/>
        </a:p>
      </dgm:t>
    </dgm:pt>
    <dgm:pt modelId="{F0E59E30-8E64-421D-99D5-4AD2B2009023}">
      <dgm:prSet phldrT="[Текст]" phldr="1"/>
      <dgm:spPr/>
      <dgm:t>
        <a:bodyPr/>
        <a:lstStyle/>
        <a:p>
          <a:endParaRPr lang="ru-RU"/>
        </a:p>
      </dgm:t>
    </dgm:pt>
    <dgm:pt modelId="{4DC30854-05C8-4131-8C0D-7567539039EA}" type="parTrans" cxnId="{EC5425D6-8315-4802-9BCF-F69E993737E9}">
      <dgm:prSet/>
      <dgm:spPr/>
      <dgm:t>
        <a:bodyPr/>
        <a:lstStyle/>
        <a:p>
          <a:endParaRPr lang="ru-RU"/>
        </a:p>
      </dgm:t>
    </dgm:pt>
    <dgm:pt modelId="{BA278C4C-D84F-410A-A228-87EDAB7F85E9}" type="sibTrans" cxnId="{EC5425D6-8315-4802-9BCF-F69E993737E9}">
      <dgm:prSet/>
      <dgm:spPr/>
      <dgm:t>
        <a:bodyPr/>
        <a:lstStyle/>
        <a:p>
          <a:endParaRPr lang="ru-RU"/>
        </a:p>
      </dgm:t>
    </dgm:pt>
    <dgm:pt modelId="{71EE40F9-6D3E-4AC1-BE32-9662F30F1E3B}">
      <dgm:prSet phldrT="[Текст]"/>
      <dgm:spPr/>
      <dgm:t>
        <a:bodyPr/>
        <a:lstStyle/>
        <a:p>
          <a:r>
            <a:rPr lang="ru-RU" dirty="0" smtClean="0"/>
            <a:t>Поступление веществ</a:t>
          </a:r>
          <a:endParaRPr lang="ru-RU" dirty="0"/>
        </a:p>
      </dgm:t>
    </dgm:pt>
    <dgm:pt modelId="{13C0D03E-4D5F-4A4B-AA22-0C13020967B4}" type="parTrans" cxnId="{01CFA839-0252-464A-AE2E-E6CDE7EA26AD}">
      <dgm:prSet/>
      <dgm:spPr/>
      <dgm:t>
        <a:bodyPr/>
        <a:lstStyle/>
        <a:p>
          <a:endParaRPr lang="ru-RU"/>
        </a:p>
      </dgm:t>
    </dgm:pt>
    <dgm:pt modelId="{EFF50981-452C-4855-B4F5-76B0DACC985F}" type="sibTrans" cxnId="{01CFA839-0252-464A-AE2E-E6CDE7EA26AD}">
      <dgm:prSet/>
      <dgm:spPr/>
      <dgm:t>
        <a:bodyPr/>
        <a:lstStyle/>
        <a:p>
          <a:endParaRPr lang="ru-RU"/>
        </a:p>
      </dgm:t>
    </dgm:pt>
    <dgm:pt modelId="{DDEA8F21-755D-40E3-95C5-376D4CC42463}">
      <dgm:prSet phldrT="[Текст]" phldr="1"/>
      <dgm:spPr/>
      <dgm:t>
        <a:bodyPr/>
        <a:lstStyle/>
        <a:p>
          <a:endParaRPr lang="ru-RU"/>
        </a:p>
      </dgm:t>
    </dgm:pt>
    <dgm:pt modelId="{8CF21BE4-E571-4184-80C7-EB16E56F871F}" type="parTrans" cxnId="{27EEE6B3-1FEB-40BC-9430-6DCB90132EF3}">
      <dgm:prSet/>
      <dgm:spPr/>
      <dgm:t>
        <a:bodyPr/>
        <a:lstStyle/>
        <a:p>
          <a:endParaRPr lang="ru-RU"/>
        </a:p>
      </dgm:t>
    </dgm:pt>
    <dgm:pt modelId="{D253CB27-80FB-40D4-8885-66E60F5CC94B}" type="sibTrans" cxnId="{27EEE6B3-1FEB-40BC-9430-6DCB90132EF3}">
      <dgm:prSet/>
      <dgm:spPr/>
      <dgm:t>
        <a:bodyPr/>
        <a:lstStyle/>
        <a:p>
          <a:endParaRPr lang="ru-RU"/>
        </a:p>
      </dgm:t>
    </dgm:pt>
    <dgm:pt modelId="{96F11EDA-20C6-4067-AB40-8A9FE23341FB}">
      <dgm:prSet phldrT="[Текст]" phldr="1"/>
      <dgm:spPr/>
      <dgm:t>
        <a:bodyPr/>
        <a:lstStyle/>
        <a:p>
          <a:endParaRPr lang="ru-RU"/>
        </a:p>
      </dgm:t>
    </dgm:pt>
    <dgm:pt modelId="{1B7DBA3E-392A-4A66-B3DC-F7CBB129ECCB}" type="parTrans" cxnId="{574C4E45-7112-4195-AF76-1C7F8B38E21E}">
      <dgm:prSet/>
      <dgm:spPr/>
      <dgm:t>
        <a:bodyPr/>
        <a:lstStyle/>
        <a:p>
          <a:endParaRPr lang="ru-RU"/>
        </a:p>
      </dgm:t>
    </dgm:pt>
    <dgm:pt modelId="{E1283312-A07D-4527-AC2C-425CC292A206}" type="sibTrans" cxnId="{574C4E45-7112-4195-AF76-1C7F8B38E21E}">
      <dgm:prSet/>
      <dgm:spPr/>
      <dgm:t>
        <a:bodyPr/>
        <a:lstStyle/>
        <a:p>
          <a:endParaRPr lang="ru-RU"/>
        </a:p>
      </dgm:t>
    </dgm:pt>
    <dgm:pt modelId="{19A5419C-BD54-4BD2-92EA-EA4CC5FDA941}" type="pres">
      <dgm:prSet presAssocID="{3F13C552-AA86-44EB-AB04-61560414C39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395F94-9FD5-41A5-9C9E-A57043CEA8E3}" type="pres">
      <dgm:prSet presAssocID="{0E595154-FF34-4D94-B912-6B94536DE928}" presName="circle1" presStyleLbl="node1" presStyleIdx="0" presStyleCnt="3"/>
      <dgm:spPr/>
    </dgm:pt>
    <dgm:pt modelId="{54DFB7F5-F245-40C7-988C-F16E2BFCF24B}" type="pres">
      <dgm:prSet presAssocID="{0E595154-FF34-4D94-B912-6B94536DE928}" presName="space" presStyleCnt="0"/>
      <dgm:spPr/>
    </dgm:pt>
    <dgm:pt modelId="{ABE85658-7AEA-44E7-8AC6-BEF83D1D8038}" type="pres">
      <dgm:prSet presAssocID="{0E595154-FF34-4D94-B912-6B94536DE928}" presName="rect1" presStyleLbl="alignAcc1" presStyleIdx="0" presStyleCnt="3"/>
      <dgm:spPr/>
      <dgm:t>
        <a:bodyPr/>
        <a:lstStyle/>
        <a:p>
          <a:endParaRPr lang="ru-RU"/>
        </a:p>
      </dgm:t>
    </dgm:pt>
    <dgm:pt modelId="{91E9025E-CD60-43FF-81B2-5D8B6D8E33F7}" type="pres">
      <dgm:prSet presAssocID="{78CAC4EE-D07E-40A7-B395-CD1B5B503ECF}" presName="vertSpace2" presStyleLbl="node1" presStyleIdx="0" presStyleCnt="3"/>
      <dgm:spPr/>
    </dgm:pt>
    <dgm:pt modelId="{5DA3D06C-A176-4623-A109-AD8E796A0A2B}" type="pres">
      <dgm:prSet presAssocID="{78CAC4EE-D07E-40A7-B395-CD1B5B503ECF}" presName="circle2" presStyleLbl="node1" presStyleIdx="1" presStyleCnt="3"/>
      <dgm:spPr/>
    </dgm:pt>
    <dgm:pt modelId="{99A72552-176C-4CA5-9178-750E04E1005C}" type="pres">
      <dgm:prSet presAssocID="{78CAC4EE-D07E-40A7-B395-CD1B5B503ECF}" presName="rect2" presStyleLbl="alignAcc1" presStyleIdx="1" presStyleCnt="3"/>
      <dgm:spPr/>
      <dgm:t>
        <a:bodyPr/>
        <a:lstStyle/>
        <a:p>
          <a:endParaRPr lang="ru-RU"/>
        </a:p>
      </dgm:t>
    </dgm:pt>
    <dgm:pt modelId="{E10921DF-6FE6-493E-B040-22F32C3CCFE3}" type="pres">
      <dgm:prSet presAssocID="{71EE40F9-6D3E-4AC1-BE32-9662F30F1E3B}" presName="vertSpace3" presStyleLbl="node1" presStyleIdx="1" presStyleCnt="3"/>
      <dgm:spPr/>
    </dgm:pt>
    <dgm:pt modelId="{439C1C25-DF0E-4C07-8154-F20619336C58}" type="pres">
      <dgm:prSet presAssocID="{71EE40F9-6D3E-4AC1-BE32-9662F30F1E3B}" presName="circle3" presStyleLbl="node1" presStyleIdx="2" presStyleCnt="3"/>
      <dgm:spPr/>
    </dgm:pt>
    <dgm:pt modelId="{49487D6D-747A-4DDF-A25E-411620AC5D28}" type="pres">
      <dgm:prSet presAssocID="{71EE40F9-6D3E-4AC1-BE32-9662F30F1E3B}" presName="rect3" presStyleLbl="alignAcc1" presStyleIdx="2" presStyleCnt="3"/>
      <dgm:spPr/>
      <dgm:t>
        <a:bodyPr/>
        <a:lstStyle/>
        <a:p>
          <a:endParaRPr lang="ru-RU"/>
        </a:p>
      </dgm:t>
    </dgm:pt>
    <dgm:pt modelId="{1E984F92-0245-48A8-88C1-FCB72035A35E}" type="pres">
      <dgm:prSet presAssocID="{0E595154-FF34-4D94-B912-6B94536DE928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1FFEA-D4C8-4936-AE58-4509F7E1CBA6}" type="pres">
      <dgm:prSet presAssocID="{0E595154-FF34-4D94-B912-6B94536DE928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72ACFD-6C4D-478A-B42B-B49B56AD7386}" type="pres">
      <dgm:prSet presAssocID="{78CAC4EE-D07E-40A7-B395-CD1B5B503ECF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7DFD2-63EB-4782-8A7A-14CDFC216E7F}" type="pres">
      <dgm:prSet presAssocID="{78CAC4EE-D07E-40A7-B395-CD1B5B503ECF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6DA6B-3AAB-4D4B-9DAB-C4B42A372CA8}" type="pres">
      <dgm:prSet presAssocID="{71EE40F9-6D3E-4AC1-BE32-9662F30F1E3B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55009-08EC-4B0F-B86D-1C4AC8977B5B}" type="pres">
      <dgm:prSet presAssocID="{71EE40F9-6D3E-4AC1-BE32-9662F30F1E3B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62173B-8B19-48A4-A312-5B6243416B5E}" type="presOf" srcId="{B7CA8163-D960-4D86-9BA8-653B9D1EAAD4}" destId="{AB17DFD2-63EB-4782-8A7A-14CDFC216E7F}" srcOrd="0" destOrd="0" presId="urn:microsoft.com/office/officeart/2005/8/layout/target3"/>
    <dgm:cxn modelId="{E5CB0C38-E9A2-48CC-A249-E76CE6C99D5B}" type="presOf" srcId="{C0786896-5CCE-48D1-9105-7179F39470F0}" destId="{FA11FFEA-D4C8-4936-AE58-4509F7E1CBA6}" srcOrd="0" destOrd="0" presId="urn:microsoft.com/office/officeart/2005/8/layout/target3"/>
    <dgm:cxn modelId="{6AA1B60B-14E8-477A-BC2E-B14789F97C07}" type="presOf" srcId="{71EE40F9-6D3E-4AC1-BE32-9662F30F1E3B}" destId="{49487D6D-747A-4DDF-A25E-411620AC5D28}" srcOrd="0" destOrd="0" presId="urn:microsoft.com/office/officeart/2005/8/layout/target3"/>
    <dgm:cxn modelId="{EBEB5DBA-039E-4739-838B-61459EC632FD}" type="presOf" srcId="{DDEA8F21-755D-40E3-95C5-376D4CC42463}" destId="{19255009-08EC-4B0F-B86D-1C4AC8977B5B}" srcOrd="0" destOrd="0" presId="urn:microsoft.com/office/officeart/2005/8/layout/target3"/>
    <dgm:cxn modelId="{EC5425D6-8315-4802-9BCF-F69E993737E9}" srcId="{78CAC4EE-D07E-40A7-B395-CD1B5B503ECF}" destId="{F0E59E30-8E64-421D-99D5-4AD2B2009023}" srcOrd="1" destOrd="0" parTransId="{4DC30854-05C8-4131-8C0D-7567539039EA}" sibTransId="{BA278C4C-D84F-410A-A228-87EDAB7F85E9}"/>
    <dgm:cxn modelId="{B288541D-857F-4B64-A4F8-5AD3A22BC349}" srcId="{78CAC4EE-D07E-40A7-B395-CD1B5B503ECF}" destId="{B7CA8163-D960-4D86-9BA8-653B9D1EAAD4}" srcOrd="0" destOrd="0" parTransId="{17CBBD34-162F-4F50-9707-DA738B3BF3E0}" sibTransId="{FF39E2CF-4AC7-4ADA-8D72-4AE0E06DD0BB}"/>
    <dgm:cxn modelId="{09FC1496-8637-48C2-8734-D9B15A0E9FFB}" srcId="{0E595154-FF34-4D94-B912-6B94536DE928}" destId="{800BC890-E02D-4C26-B68A-FD54EA6C9303}" srcOrd="1" destOrd="0" parTransId="{0E477384-D58D-4CD3-94B6-A5EDF7B01A03}" sibTransId="{6C0ABE1F-1782-4448-B8A5-419FE962B099}"/>
    <dgm:cxn modelId="{27EEE6B3-1FEB-40BC-9430-6DCB90132EF3}" srcId="{71EE40F9-6D3E-4AC1-BE32-9662F30F1E3B}" destId="{DDEA8F21-755D-40E3-95C5-376D4CC42463}" srcOrd="0" destOrd="0" parTransId="{8CF21BE4-E571-4184-80C7-EB16E56F871F}" sibTransId="{D253CB27-80FB-40D4-8885-66E60F5CC94B}"/>
    <dgm:cxn modelId="{FF41FE9D-2923-464D-B427-7823F12850AF}" type="presOf" srcId="{96F11EDA-20C6-4067-AB40-8A9FE23341FB}" destId="{19255009-08EC-4B0F-B86D-1C4AC8977B5B}" srcOrd="0" destOrd="1" presId="urn:microsoft.com/office/officeart/2005/8/layout/target3"/>
    <dgm:cxn modelId="{6CE5E67E-5061-4C8E-A5E0-87BCBCE6BE4C}" srcId="{0E595154-FF34-4D94-B912-6B94536DE928}" destId="{C0786896-5CCE-48D1-9105-7179F39470F0}" srcOrd="0" destOrd="0" parTransId="{6F69F46F-A760-41E5-831B-CF2D269D901B}" sibTransId="{3F3F1056-8571-4EF3-B884-93A628603C37}"/>
    <dgm:cxn modelId="{D20C34A6-42C2-426E-96B2-E9944BD183C8}" type="presOf" srcId="{78CAC4EE-D07E-40A7-B395-CD1B5B503ECF}" destId="{99A72552-176C-4CA5-9178-750E04E1005C}" srcOrd="0" destOrd="0" presId="urn:microsoft.com/office/officeart/2005/8/layout/target3"/>
    <dgm:cxn modelId="{01CFA839-0252-464A-AE2E-E6CDE7EA26AD}" srcId="{3F13C552-AA86-44EB-AB04-61560414C394}" destId="{71EE40F9-6D3E-4AC1-BE32-9662F30F1E3B}" srcOrd="2" destOrd="0" parTransId="{13C0D03E-4D5F-4A4B-AA22-0C13020967B4}" sibTransId="{EFF50981-452C-4855-B4F5-76B0DACC985F}"/>
    <dgm:cxn modelId="{9BE7D4FA-E6B6-4183-9F37-FEFCAD8CCB00}" type="presOf" srcId="{78CAC4EE-D07E-40A7-B395-CD1B5B503ECF}" destId="{FE72ACFD-6C4D-478A-B42B-B49B56AD7386}" srcOrd="1" destOrd="0" presId="urn:microsoft.com/office/officeart/2005/8/layout/target3"/>
    <dgm:cxn modelId="{72D57C4C-ABEE-41C8-B5FC-15FF515FB47C}" type="presOf" srcId="{0E595154-FF34-4D94-B912-6B94536DE928}" destId="{ABE85658-7AEA-44E7-8AC6-BEF83D1D8038}" srcOrd="0" destOrd="0" presId="urn:microsoft.com/office/officeart/2005/8/layout/target3"/>
    <dgm:cxn modelId="{C81CDAE6-9234-4FF1-A7E4-4A4060103E2C}" type="presOf" srcId="{71EE40F9-6D3E-4AC1-BE32-9662F30F1E3B}" destId="{1B36DA6B-3AAB-4D4B-9DAB-C4B42A372CA8}" srcOrd="1" destOrd="0" presId="urn:microsoft.com/office/officeart/2005/8/layout/target3"/>
    <dgm:cxn modelId="{A56B0316-56C9-4D2A-816F-88629B5D48A5}" type="presOf" srcId="{0E595154-FF34-4D94-B912-6B94536DE928}" destId="{1E984F92-0245-48A8-88C1-FCB72035A35E}" srcOrd="1" destOrd="0" presId="urn:microsoft.com/office/officeart/2005/8/layout/target3"/>
    <dgm:cxn modelId="{A599FAA4-FF40-409D-A1A2-6E93127E2E97}" srcId="{3F13C552-AA86-44EB-AB04-61560414C394}" destId="{78CAC4EE-D07E-40A7-B395-CD1B5B503ECF}" srcOrd="1" destOrd="0" parTransId="{990426E0-255A-4678-98D2-6BB62EBBD581}" sibTransId="{81D8E615-E2A7-43C0-B49F-A5C4899FE3A2}"/>
    <dgm:cxn modelId="{C12B9192-08D0-4967-AE8E-39B7AF022D4A}" type="presOf" srcId="{F0E59E30-8E64-421D-99D5-4AD2B2009023}" destId="{AB17DFD2-63EB-4782-8A7A-14CDFC216E7F}" srcOrd="0" destOrd="1" presId="urn:microsoft.com/office/officeart/2005/8/layout/target3"/>
    <dgm:cxn modelId="{B76DBFEF-512C-4F80-8BBD-3FB4FFC784A2}" srcId="{3F13C552-AA86-44EB-AB04-61560414C394}" destId="{0E595154-FF34-4D94-B912-6B94536DE928}" srcOrd="0" destOrd="0" parTransId="{2175FD77-FCAF-48E9-A006-17D633945FFA}" sibTransId="{2F578173-3DCA-4632-B5AF-69D699ABF68B}"/>
    <dgm:cxn modelId="{990915E7-AE08-42E5-8B6A-97CD04CC05A4}" type="presOf" srcId="{800BC890-E02D-4C26-B68A-FD54EA6C9303}" destId="{FA11FFEA-D4C8-4936-AE58-4509F7E1CBA6}" srcOrd="0" destOrd="1" presId="urn:microsoft.com/office/officeart/2005/8/layout/target3"/>
    <dgm:cxn modelId="{4C367613-596C-44A1-8A9C-4465FC689478}" type="presOf" srcId="{3F13C552-AA86-44EB-AB04-61560414C394}" destId="{19A5419C-BD54-4BD2-92EA-EA4CC5FDA941}" srcOrd="0" destOrd="0" presId="urn:microsoft.com/office/officeart/2005/8/layout/target3"/>
    <dgm:cxn modelId="{574C4E45-7112-4195-AF76-1C7F8B38E21E}" srcId="{71EE40F9-6D3E-4AC1-BE32-9662F30F1E3B}" destId="{96F11EDA-20C6-4067-AB40-8A9FE23341FB}" srcOrd="1" destOrd="0" parTransId="{1B7DBA3E-392A-4A66-B3DC-F7CBB129ECCB}" sibTransId="{E1283312-A07D-4527-AC2C-425CC292A206}"/>
    <dgm:cxn modelId="{08E4B868-F962-4AD9-A9DF-8BA11D672E73}" type="presParOf" srcId="{19A5419C-BD54-4BD2-92EA-EA4CC5FDA941}" destId="{92395F94-9FD5-41A5-9C9E-A57043CEA8E3}" srcOrd="0" destOrd="0" presId="urn:microsoft.com/office/officeart/2005/8/layout/target3"/>
    <dgm:cxn modelId="{FD9F89EC-6C7F-4C40-8B98-5F7EA4C9F3A8}" type="presParOf" srcId="{19A5419C-BD54-4BD2-92EA-EA4CC5FDA941}" destId="{54DFB7F5-F245-40C7-988C-F16E2BFCF24B}" srcOrd="1" destOrd="0" presId="urn:microsoft.com/office/officeart/2005/8/layout/target3"/>
    <dgm:cxn modelId="{28BA3487-8872-4D1D-BFAB-2609ABE3D98E}" type="presParOf" srcId="{19A5419C-BD54-4BD2-92EA-EA4CC5FDA941}" destId="{ABE85658-7AEA-44E7-8AC6-BEF83D1D8038}" srcOrd="2" destOrd="0" presId="urn:microsoft.com/office/officeart/2005/8/layout/target3"/>
    <dgm:cxn modelId="{7E858684-4951-4BFE-AC91-163BF67CC4CA}" type="presParOf" srcId="{19A5419C-BD54-4BD2-92EA-EA4CC5FDA941}" destId="{91E9025E-CD60-43FF-81B2-5D8B6D8E33F7}" srcOrd="3" destOrd="0" presId="urn:microsoft.com/office/officeart/2005/8/layout/target3"/>
    <dgm:cxn modelId="{C19F4992-3377-4C55-BF95-A2963C75DD99}" type="presParOf" srcId="{19A5419C-BD54-4BD2-92EA-EA4CC5FDA941}" destId="{5DA3D06C-A176-4623-A109-AD8E796A0A2B}" srcOrd="4" destOrd="0" presId="urn:microsoft.com/office/officeart/2005/8/layout/target3"/>
    <dgm:cxn modelId="{A511317C-3F0B-4901-B328-92833668FA1C}" type="presParOf" srcId="{19A5419C-BD54-4BD2-92EA-EA4CC5FDA941}" destId="{99A72552-176C-4CA5-9178-750E04E1005C}" srcOrd="5" destOrd="0" presId="urn:microsoft.com/office/officeart/2005/8/layout/target3"/>
    <dgm:cxn modelId="{8DBE4A91-B9B6-4ACE-9081-2B91ECC74425}" type="presParOf" srcId="{19A5419C-BD54-4BD2-92EA-EA4CC5FDA941}" destId="{E10921DF-6FE6-493E-B040-22F32C3CCFE3}" srcOrd="6" destOrd="0" presId="urn:microsoft.com/office/officeart/2005/8/layout/target3"/>
    <dgm:cxn modelId="{62F15736-01EB-4B4F-87CE-1965A0C099F8}" type="presParOf" srcId="{19A5419C-BD54-4BD2-92EA-EA4CC5FDA941}" destId="{439C1C25-DF0E-4C07-8154-F20619336C58}" srcOrd="7" destOrd="0" presId="urn:microsoft.com/office/officeart/2005/8/layout/target3"/>
    <dgm:cxn modelId="{0995891D-9840-4BA9-BA04-5B6CD4A4DB02}" type="presParOf" srcId="{19A5419C-BD54-4BD2-92EA-EA4CC5FDA941}" destId="{49487D6D-747A-4DDF-A25E-411620AC5D28}" srcOrd="8" destOrd="0" presId="urn:microsoft.com/office/officeart/2005/8/layout/target3"/>
    <dgm:cxn modelId="{8B60BDAB-CC66-49EE-8FE9-5670A1ACDEE3}" type="presParOf" srcId="{19A5419C-BD54-4BD2-92EA-EA4CC5FDA941}" destId="{1E984F92-0245-48A8-88C1-FCB72035A35E}" srcOrd="9" destOrd="0" presId="urn:microsoft.com/office/officeart/2005/8/layout/target3"/>
    <dgm:cxn modelId="{1F3753C7-1650-45BB-876E-DB3C27C9712D}" type="presParOf" srcId="{19A5419C-BD54-4BD2-92EA-EA4CC5FDA941}" destId="{FA11FFEA-D4C8-4936-AE58-4509F7E1CBA6}" srcOrd="10" destOrd="0" presId="urn:microsoft.com/office/officeart/2005/8/layout/target3"/>
    <dgm:cxn modelId="{58A53C9C-E625-408B-B329-677C414B3AF3}" type="presParOf" srcId="{19A5419C-BD54-4BD2-92EA-EA4CC5FDA941}" destId="{FE72ACFD-6C4D-478A-B42B-B49B56AD7386}" srcOrd="11" destOrd="0" presId="urn:microsoft.com/office/officeart/2005/8/layout/target3"/>
    <dgm:cxn modelId="{E759472D-F0E9-4996-AD20-22EA4312190B}" type="presParOf" srcId="{19A5419C-BD54-4BD2-92EA-EA4CC5FDA941}" destId="{AB17DFD2-63EB-4782-8A7A-14CDFC216E7F}" srcOrd="12" destOrd="0" presId="urn:microsoft.com/office/officeart/2005/8/layout/target3"/>
    <dgm:cxn modelId="{6D594F8D-00ED-435F-B519-573C00B7C743}" type="presParOf" srcId="{19A5419C-BD54-4BD2-92EA-EA4CC5FDA941}" destId="{1B36DA6B-3AAB-4D4B-9DAB-C4B42A372CA8}" srcOrd="13" destOrd="0" presId="urn:microsoft.com/office/officeart/2005/8/layout/target3"/>
    <dgm:cxn modelId="{18F1EDEE-F70A-4BAB-BDCA-918389F22600}" type="presParOf" srcId="{19A5419C-BD54-4BD2-92EA-EA4CC5FDA941}" destId="{19255009-08EC-4B0F-B86D-1C4AC8977B5B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95F94-9FD5-41A5-9C9E-A57043CEA8E3}">
      <dsp:nvSpPr>
        <dsp:cNvPr id="0" name=""/>
        <dsp:cNvSpPr/>
      </dsp:nvSpPr>
      <dsp:spPr>
        <a:xfrm>
          <a:off x="0" y="251618"/>
          <a:ext cx="4343400" cy="43434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85658-7AEA-44E7-8AC6-BEF83D1D8038}">
      <dsp:nvSpPr>
        <dsp:cNvPr id="0" name=""/>
        <dsp:cNvSpPr/>
      </dsp:nvSpPr>
      <dsp:spPr>
        <a:xfrm>
          <a:off x="2171700" y="251618"/>
          <a:ext cx="5067300" cy="4343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Выделение веществ</a:t>
          </a:r>
          <a:endParaRPr lang="ru-RU" sz="3000" kern="1200" dirty="0"/>
        </a:p>
      </dsp:txBody>
      <dsp:txXfrm>
        <a:off x="2171700" y="251618"/>
        <a:ext cx="2533650" cy="1303022"/>
      </dsp:txXfrm>
    </dsp:sp>
    <dsp:sp modelId="{5DA3D06C-A176-4623-A109-AD8E796A0A2B}">
      <dsp:nvSpPr>
        <dsp:cNvPr id="0" name=""/>
        <dsp:cNvSpPr/>
      </dsp:nvSpPr>
      <dsp:spPr>
        <a:xfrm>
          <a:off x="760096" y="1554641"/>
          <a:ext cx="2823207" cy="282320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A72552-176C-4CA5-9178-750E04E1005C}">
      <dsp:nvSpPr>
        <dsp:cNvPr id="0" name=""/>
        <dsp:cNvSpPr/>
      </dsp:nvSpPr>
      <dsp:spPr>
        <a:xfrm>
          <a:off x="2171700" y="1554641"/>
          <a:ext cx="5067300" cy="2823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Изменение веществ</a:t>
          </a:r>
          <a:endParaRPr lang="ru-RU" sz="3000" kern="1200" dirty="0"/>
        </a:p>
      </dsp:txBody>
      <dsp:txXfrm>
        <a:off x="2171700" y="1554641"/>
        <a:ext cx="2533650" cy="1303018"/>
      </dsp:txXfrm>
    </dsp:sp>
    <dsp:sp modelId="{439C1C25-DF0E-4C07-8154-F20619336C58}">
      <dsp:nvSpPr>
        <dsp:cNvPr id="0" name=""/>
        <dsp:cNvSpPr/>
      </dsp:nvSpPr>
      <dsp:spPr>
        <a:xfrm>
          <a:off x="1520190" y="2857660"/>
          <a:ext cx="1303018" cy="130301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487D6D-747A-4DDF-A25E-411620AC5D28}">
      <dsp:nvSpPr>
        <dsp:cNvPr id="0" name=""/>
        <dsp:cNvSpPr/>
      </dsp:nvSpPr>
      <dsp:spPr>
        <a:xfrm>
          <a:off x="2171700" y="2857660"/>
          <a:ext cx="5067300" cy="13030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Поступление веществ</a:t>
          </a:r>
          <a:endParaRPr lang="ru-RU" sz="3000" kern="1200" dirty="0"/>
        </a:p>
      </dsp:txBody>
      <dsp:txXfrm>
        <a:off x="2171700" y="2857660"/>
        <a:ext cx="2533650" cy="1303018"/>
      </dsp:txXfrm>
    </dsp:sp>
    <dsp:sp modelId="{FA11FFEA-D4C8-4936-AE58-4509F7E1CBA6}">
      <dsp:nvSpPr>
        <dsp:cNvPr id="0" name=""/>
        <dsp:cNvSpPr/>
      </dsp:nvSpPr>
      <dsp:spPr>
        <a:xfrm>
          <a:off x="4705350" y="251618"/>
          <a:ext cx="2533650" cy="1303022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>
        <a:off x="4705350" y="251618"/>
        <a:ext cx="2533650" cy="1303022"/>
      </dsp:txXfrm>
    </dsp:sp>
    <dsp:sp modelId="{AB17DFD2-63EB-4782-8A7A-14CDFC216E7F}">
      <dsp:nvSpPr>
        <dsp:cNvPr id="0" name=""/>
        <dsp:cNvSpPr/>
      </dsp:nvSpPr>
      <dsp:spPr>
        <a:xfrm>
          <a:off x="4705350" y="1554641"/>
          <a:ext cx="2533650" cy="1303018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>
        <a:off x="4705350" y="1554641"/>
        <a:ext cx="2533650" cy="1303018"/>
      </dsp:txXfrm>
    </dsp:sp>
    <dsp:sp modelId="{19255009-08EC-4B0F-B86D-1C4AC8977B5B}">
      <dsp:nvSpPr>
        <dsp:cNvPr id="0" name=""/>
        <dsp:cNvSpPr/>
      </dsp:nvSpPr>
      <dsp:spPr>
        <a:xfrm>
          <a:off x="4705350" y="2857660"/>
          <a:ext cx="2533650" cy="1303018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>
        <a:off x="4705350" y="2857660"/>
        <a:ext cx="2533650" cy="1303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1FA8956-3AEA-457F-B481-182DB5C109E3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AAE486F-C0AD-4CAD-81F3-215ACA3F2D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1. Какие вещества растения получают их окружающего мира?</a:t>
            </a:r>
          </a:p>
          <a:p>
            <a:r>
              <a:rPr lang="ru-RU" dirty="0" smtClean="0"/>
              <a:t>2. Какие вещества животные получают их окружающего мира?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3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Обмен веществ и энергии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признак живого организма.  В ходе обмена веществ происходит постоянное превращение одних веществ в другие: из простых образуются сложные, сложные превращаются в простые. Выделяется энергия. Энергия используется для  дыхания, роста, питания (процессов жизнедеятельности)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2808312" cy="210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00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824" y="62146"/>
            <a:ext cx="6813376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46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43" y="573794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81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Обмен веществ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782171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901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6275245" cy="484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6516216" y="1916832"/>
            <a:ext cx="792088" cy="19442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2" y="3933056"/>
            <a:ext cx="864097" cy="228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59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Скорость обмена высокая              выделяется много энергии   </a:t>
            </a:r>
          </a:p>
          <a:p>
            <a:r>
              <a:rPr lang="ru-RU" dirty="0"/>
              <a:t> </a:t>
            </a:r>
            <a:r>
              <a:rPr lang="ru-RU" dirty="0" smtClean="0"/>
              <a:t>Скорость обмена низкая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выделяется мало </a:t>
            </a:r>
            <a:r>
              <a:rPr lang="ru-RU" dirty="0"/>
              <a:t>энергии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4860032" y="1628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803" y="2524149"/>
            <a:ext cx="1036637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169470"/>
            <a:ext cx="3443985" cy="258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7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У какого организма энергии выделяется больше: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Человек</a:t>
            </a:r>
          </a:p>
          <a:p>
            <a:pPr marL="0" indent="0">
              <a:buNone/>
            </a:pPr>
            <a:r>
              <a:rPr lang="ru-RU" dirty="0" smtClean="0"/>
              <a:t>Рыба</a:t>
            </a:r>
          </a:p>
          <a:p>
            <a:pPr marL="0" indent="0">
              <a:buNone/>
            </a:pPr>
            <a:r>
              <a:rPr lang="ru-RU" dirty="0" smtClean="0"/>
              <a:t>Крокодил </a:t>
            </a:r>
          </a:p>
          <a:p>
            <a:pPr marL="0" indent="0">
              <a:buNone/>
            </a:pPr>
            <a:r>
              <a:rPr lang="ru-RU" dirty="0" smtClean="0"/>
              <a:t>Муравей</a:t>
            </a:r>
          </a:p>
          <a:p>
            <a:pPr marL="0" indent="0">
              <a:buNone/>
            </a:pPr>
            <a:r>
              <a:rPr lang="ru-RU" dirty="0" smtClean="0"/>
              <a:t>Яблоня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2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 </a:t>
            </a:r>
            <a:r>
              <a:rPr lang="ru-RU" dirty="0" smtClean="0"/>
              <a:t>некоторых</a:t>
            </a:r>
            <a:r>
              <a:rPr lang="ru-RU" dirty="0" smtClean="0"/>
              <a:t> </a:t>
            </a:r>
            <a:r>
              <a:rPr lang="ru-RU" dirty="0"/>
              <a:t>животных температура тела </a:t>
            </a:r>
            <a:r>
              <a:rPr lang="ru-RU" u="sng" dirty="0" smtClean="0"/>
              <a:t>не зависит </a:t>
            </a:r>
            <a:r>
              <a:rPr lang="ru-RU" dirty="0"/>
              <a:t>от окружающей среды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2060848"/>
            <a:ext cx="7216414" cy="387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76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48" y="737807"/>
            <a:ext cx="889245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373" y="756431"/>
            <a:ext cx="2952328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482" y="3553269"/>
            <a:ext cx="2998787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2483" y="745777"/>
            <a:ext cx="2998787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5251" y="3583781"/>
            <a:ext cx="2998787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5946" y="737394"/>
            <a:ext cx="2998787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056" y="3584817"/>
            <a:ext cx="2998787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64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remove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remove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5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</TotalTime>
  <Words>111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Обмен веществ</vt:lpstr>
      <vt:lpstr>Презентация PowerPoint</vt:lpstr>
      <vt:lpstr>Презентация PowerPoint</vt:lpstr>
      <vt:lpstr>У какого организма энергии выделяется больше:  </vt:lpstr>
      <vt:lpstr>у некоторых животных температура тела не зависит от окружающей среды</vt:lpstr>
      <vt:lpstr>Презентация PowerPoint</vt:lpstr>
      <vt:lpstr>Обмен веществ и энергии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Обмен веществ и эгнергии</dc:title>
  <dc:creator>User</dc:creator>
  <cp:lastModifiedBy>User</cp:lastModifiedBy>
  <cp:revision>26</cp:revision>
  <dcterms:created xsi:type="dcterms:W3CDTF">2014-02-22T08:59:07Z</dcterms:created>
  <dcterms:modified xsi:type="dcterms:W3CDTF">2017-01-14T19:27:27Z</dcterms:modified>
</cp:coreProperties>
</file>