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61" r:id="rId4"/>
    <p:sldId id="266" r:id="rId5"/>
    <p:sldId id="267" r:id="rId6"/>
    <p:sldId id="268" r:id="rId7"/>
    <p:sldId id="269" r:id="rId8"/>
    <p:sldId id="270" r:id="rId9"/>
    <p:sldId id="271" r:id="rId10"/>
    <p:sldId id="27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A177"/>
    <a:srgbClr val="FF9900"/>
    <a:srgbClr val="3BD7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38" autoAdjust="0"/>
    <p:restoredTop sz="73364" autoAdjust="0"/>
  </p:normalViewPr>
  <p:slideViewPr>
    <p:cSldViewPr>
      <p:cViewPr>
        <p:scale>
          <a:sx n="66" d="100"/>
          <a:sy n="66" d="100"/>
        </p:scale>
        <p:origin x="-1332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DF6DA-5909-4BB0-937D-29068163F4A2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A31483-2D12-49D2-90BF-816ACC50C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B0B000-209D-4F57-A973-B54D2F457AB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750BCD-DC67-4735-86A8-52A1D0DB3C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76F87A-9DDA-4F1C-9B3C-54CE579CBF0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4B9269-B4A9-4FD7-BD61-1009290332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D7418-995F-4BCE-9A4B-4EDB354F66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A25942-C559-454F-A4EA-A5AC84F2D1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3BB3F9-347C-410F-A1A6-914129B688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72027-7254-40F0-859F-2D5402553E7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29AEB3-06AB-4C01-82D6-06C76B48746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E3CFB4-31EB-4310-B40C-057AB7D1A0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C5AAC-1310-42E8-BFB7-55CB78CB50E8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09A65-3FA0-4A6B-B263-3F0711A08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5450E-E3A7-4348-B11F-2A23E46CE380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A0CB-A8D7-4BF8-AEB8-62F75E871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981E-E6EE-4444-AEE9-9BEC61FBF42C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F3BC1-D876-4291-B974-0A8AB45C7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F867A-EABB-481F-A023-6D02B9E48309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EB2C-9E43-435F-8638-7E8FC3D95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CF3BD-DE8F-4A59-AEBF-6282952D9635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5C0E-D610-4F87-97F1-23B86D259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3505-A770-4B25-8F09-CD2DC1FB6ADD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62A6-E354-4BBF-A0D9-A87050962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C8131-C2FF-4696-B0AC-E7710D9C9C97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BE186-BAAF-4F39-AE82-C3A59F677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4992A-1240-40BB-AC60-C2A63A86AA99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33386-C79A-4CD0-8CBE-5D138950A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6FA86-7537-4547-9ECB-2EE9E4033967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082D-B6D0-42C9-82C8-BD32BD6CF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9A128-7E3C-4DDE-B216-7A78B6AA704E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69F7-5A19-4AAE-8538-4243A7A9E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6259-39CA-4D1E-BDDC-42DCD40ACB45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07BDE-8711-435E-8713-45E702374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ED230-395F-4AD1-B046-A89D86570E19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816715-3CF0-439F-A539-CD3049DA8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250825" y="1112838"/>
            <a:ext cx="813752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843213" y="26368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2268538" y="17002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476672"/>
            <a:ext cx="6552728" cy="2304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«Повторение по теме «Наречие»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Рисунок 9" descr="5f8350820dd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997200"/>
            <a:ext cx="5399087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1042988" y="2751138"/>
            <a:ext cx="756126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1.Солнце светит по-зимнему.                                    </a:t>
            </a:r>
          </a:p>
          <a:p>
            <a:pPr eaLnBrk="0" hangingPunct="0"/>
            <a:r>
              <a:rPr lang="ru-RU" sz="3600" b="1">
                <a:latin typeface="Times New Roman" pitchFamily="18" charset="0"/>
                <a:cs typeface="Times New Roman" pitchFamily="18" charset="0"/>
              </a:rPr>
              <a:t>2.По зимнему небу плывут облака. </a:t>
            </a:r>
          </a:p>
          <a:p>
            <a:pPr eaLnBrk="0" hangingPunct="0"/>
            <a:r>
              <a:rPr lang="ru-RU" sz="3600" b="1">
                <a:latin typeface="Times New Roman" pitchFamily="18" charset="0"/>
                <a:cs typeface="Times New Roman" pitchFamily="18" charset="0"/>
              </a:rPr>
              <a:t>3.Лыжники шли по старому следу.</a:t>
            </a:r>
          </a:p>
          <a:p>
            <a:pPr eaLnBrk="0" hangingPunct="0"/>
            <a:r>
              <a:rPr lang="ru-RU" sz="3600" b="1">
                <a:latin typeface="Times New Roman" pitchFamily="18" charset="0"/>
                <a:cs typeface="Times New Roman" pitchFamily="18" charset="0"/>
              </a:rPr>
              <a:t>4. На месте стоянки всё было по-старому.                    </a:t>
            </a:r>
          </a:p>
          <a:p>
            <a:pPr eaLnBrk="0" hangingPunct="0"/>
            <a:r>
              <a:rPr lang="ru-RU" sz="3600" b="1">
                <a:latin typeface="Times New Roman" pitchFamily="18" charset="0"/>
                <a:cs typeface="Times New Roman" pitchFamily="18" charset="0"/>
              </a:rPr>
              <a:t>5.Мы отправляемся в путь завтра.                          </a:t>
            </a: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258888" y="692150"/>
            <a:ext cx="6769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Определите часть речи у всех слов в предложениях: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5913"/>
            <a:ext cx="9612313" cy="71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1042988" y="1919288"/>
            <a:ext cx="75612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0" hangingPunct="0"/>
            <a:r>
              <a:rPr lang="ru-RU" sz="3000" b="1">
                <a:latin typeface="Times New Roman" pitchFamily="18" charset="0"/>
                <a:cs typeface="Times New Roman" pitchFamily="18" charset="0"/>
              </a:rPr>
              <a:t>-Какая часть речи называется  </a:t>
            </a:r>
          </a:p>
          <a:p>
            <a:pPr indent="449263" eaLnBrk="0" hangingPunct="0"/>
            <a:r>
              <a:rPr lang="ru-RU" sz="3000" b="1">
                <a:latin typeface="Times New Roman" pitchFamily="18" charset="0"/>
                <a:cs typeface="Times New Roman" pitchFamily="18" charset="0"/>
              </a:rPr>
              <a:t>  наречием? </a:t>
            </a:r>
            <a:br>
              <a:rPr lang="ru-RU" sz="3000" b="1">
                <a:latin typeface="Times New Roman" pitchFamily="18" charset="0"/>
                <a:cs typeface="Times New Roman" pitchFamily="18" charset="0"/>
              </a:rPr>
            </a:br>
            <a:r>
              <a:rPr lang="ru-RU" sz="3000" b="1">
                <a:latin typeface="Times New Roman" pitchFamily="18" charset="0"/>
                <a:cs typeface="Times New Roman" pitchFamily="18" charset="0"/>
              </a:rPr>
              <a:t>      -Что  она обозначает?</a:t>
            </a:r>
            <a:r>
              <a:rPr lang="ru-RU" sz="3000" b="1">
                <a:cs typeface="Arial" charset="0"/>
              </a:rPr>
              <a:t/>
            </a:r>
            <a:br>
              <a:rPr lang="ru-RU" sz="3000" b="1">
                <a:cs typeface="Arial" charset="0"/>
              </a:rPr>
            </a:br>
            <a:r>
              <a:rPr lang="ru-RU" sz="3000" b="1">
                <a:cs typeface="Arial" charset="0"/>
              </a:rPr>
              <a:t>     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-Назовите основной морфологический</a:t>
            </a:r>
          </a:p>
          <a:p>
            <a:pPr indent="449263" eaLnBrk="0" hangingPunct="0"/>
            <a:r>
              <a:rPr lang="ru-RU" sz="3000" b="1">
                <a:latin typeface="Times New Roman" pitchFamily="18" charset="0"/>
                <a:cs typeface="Times New Roman" pitchFamily="18" charset="0"/>
              </a:rPr>
              <a:t>  признак наречия? </a:t>
            </a:r>
            <a:br>
              <a:rPr lang="ru-RU" sz="3000" b="1">
                <a:latin typeface="Times New Roman" pitchFamily="18" charset="0"/>
                <a:cs typeface="Times New Roman" pitchFamily="18" charset="0"/>
              </a:rPr>
            </a:br>
            <a:r>
              <a:rPr lang="ru-RU" sz="3000" b="1">
                <a:latin typeface="Times New Roman" pitchFamily="18" charset="0"/>
                <a:cs typeface="Times New Roman" pitchFamily="18" charset="0"/>
              </a:rPr>
              <a:t>      -Изменяется   ли эта часть речи?</a:t>
            </a:r>
            <a:endParaRPr lang="ru-RU" sz="3000" b="1">
              <a:cs typeface="Arial" charset="0"/>
            </a:endParaRPr>
          </a:p>
          <a:p>
            <a:pPr indent="449263" eaLnBrk="0" hangingPunct="0"/>
            <a:r>
              <a:rPr lang="ru-RU" sz="3000" b="1">
                <a:latin typeface="Times New Roman" pitchFamily="18" charset="0"/>
                <a:cs typeface="Times New Roman" pitchFamily="18" charset="0"/>
              </a:rPr>
              <a:t> -Какую синтаксическую роль    </a:t>
            </a:r>
          </a:p>
          <a:p>
            <a:pPr indent="449263" eaLnBrk="0" hangingPunct="0"/>
            <a:r>
              <a:rPr lang="ru-RU" sz="3000" b="1">
                <a:latin typeface="Times New Roman" pitchFamily="18" charset="0"/>
                <a:cs typeface="Times New Roman" pitchFamily="18" charset="0"/>
              </a:rPr>
              <a:t>  выполняет  наречие в предложении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9250" y="0"/>
            <a:ext cx="6840538" cy="16287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692275" y="260350"/>
            <a:ext cx="5903913" cy="17065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pPr algn="ctr"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 предложением</a:t>
            </a:r>
          </a:p>
          <a:p>
            <a:pPr algn="ctr">
              <a:defRPr/>
            </a:pPr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755650" y="2803525"/>
            <a:ext cx="489585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нце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тоспавшись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 зиму старательно </a:t>
            </a:r>
            <a:r>
              <a:rPr lang="ru-RU" sz="2800" b="1">
                <a:cs typeface="Arial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тапливает  л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дяные  плёнки на лужах острым луч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>
                <a:cs typeface="Arial" charset="0"/>
              </a:rPr>
              <a:t>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метко отпиливает сосульки  вес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ло ра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чищает дорогу в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сне.</a:t>
            </a:r>
            <a:endParaRPr lang="ru-RU" sz="2800" b="1">
              <a:cs typeface="Arial" charset="0"/>
            </a:endParaRPr>
          </a:p>
        </p:txBody>
      </p:sp>
      <p:pic>
        <p:nvPicPr>
          <p:cNvPr id="18437" name="Рисунок 5" descr="капель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708275"/>
            <a:ext cx="35020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0"/>
            <a:ext cx="91074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2988" y="333375"/>
            <a:ext cx="6842125" cy="1727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 - И  в  приставках  отрицательных наречий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1187450" y="2325688"/>
            <a:ext cx="66246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куда идти</a:t>
            </a:r>
            <a:endParaRPr lang="ru-RU" sz="4000">
              <a:cs typeface="Arial" charset="0"/>
            </a:endParaRPr>
          </a:p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где не видно</a:t>
            </a:r>
            <a:endParaRPr lang="ru-RU" sz="4000">
              <a:cs typeface="Arial" charset="0"/>
            </a:endParaRPr>
          </a:p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когда не поеду</a:t>
            </a:r>
            <a:endParaRPr lang="ru-RU" sz="4000">
              <a:cs typeface="Arial" charset="0"/>
            </a:endParaRPr>
          </a:p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где строить</a:t>
            </a:r>
            <a:endParaRPr lang="ru-RU" sz="4000">
              <a:cs typeface="Arial" charset="0"/>
            </a:endParaRPr>
          </a:p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чуть не растерялся</a:t>
            </a:r>
            <a:endParaRPr lang="ru-RU" sz="4000">
              <a:cs typeface="Arial" charset="0"/>
            </a:endParaRPr>
          </a:p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как не мог</a:t>
            </a:r>
            <a:endParaRPr lang="ru-RU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19250" y="404813"/>
            <a:ext cx="6337300" cy="185102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692696"/>
            <a:ext cx="5832648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Суффиксы О-А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конце наречий</a:t>
            </a:r>
          </a:p>
        </p:txBody>
      </p:sp>
      <p:sp>
        <p:nvSpPr>
          <p:cNvPr id="22531" name="TextBox 30"/>
          <p:cNvSpPr txBox="1">
            <a:spLocks noChangeArrowheads="1"/>
          </p:cNvSpPr>
          <p:nvPr/>
        </p:nvSpPr>
        <p:spPr bwMode="auto">
          <a:xfrm>
            <a:off x="7092950" y="3068638"/>
            <a:ext cx="142875" cy="3698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22532" name="AutoShape 42"/>
          <p:cNvCxnSpPr>
            <a:cxnSpLocks noChangeShapeType="1"/>
          </p:cNvCxnSpPr>
          <p:nvPr/>
        </p:nvCxnSpPr>
        <p:spPr bwMode="auto">
          <a:xfrm>
            <a:off x="358775" y="549275"/>
            <a:ext cx="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22533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22534" name="TextBox 31"/>
          <p:cNvSpPr txBox="1">
            <a:spLocks noChangeArrowheads="1"/>
          </p:cNvSpPr>
          <p:nvPr/>
        </p:nvSpPr>
        <p:spPr bwMode="auto">
          <a:xfrm flipH="1">
            <a:off x="900113" y="2781300"/>
            <a:ext cx="7127875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                      В</a:t>
            </a:r>
          </a:p>
          <a:p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         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         </a:t>
            </a:r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О</a:t>
            </a:r>
          </a:p>
          <a:p>
            <a:endParaRPr lang="ru-RU" sz="4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                        ЗА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rot="10800000">
            <a:off x="2051050" y="3357563"/>
            <a:ext cx="1008063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>
            <a:off x="1908175" y="4508500"/>
            <a:ext cx="9350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0800000" flipV="1">
            <a:off x="1763713" y="5013325"/>
            <a:ext cx="1223962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>
            <a:off x="5580063" y="3500438"/>
            <a:ext cx="1152525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0800000">
            <a:off x="6011863" y="4581525"/>
            <a:ext cx="9366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 flipV="1">
            <a:off x="6011863" y="5084763"/>
            <a:ext cx="1152525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07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331913" y="404813"/>
            <a:ext cx="7488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684213" y="3443288"/>
            <a:ext cx="74168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    1                          2                      3</a:t>
            </a:r>
            <a:endParaRPr lang="ru-RU" sz="3200">
              <a:cs typeface="Arial" charset="0"/>
            </a:endParaRP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Влев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Насух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Задолг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endParaRPr lang="ru-RU" sz="3200" b="1">
              <a:cs typeface="Arial" charset="0"/>
            </a:endParaRP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Начист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Вправ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Издалек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endParaRPr lang="ru-RU" sz="3200" b="1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Наглух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Затемн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Сначал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endParaRPr lang="ru-RU" sz="3200" b="1">
              <a:solidFill>
                <a:srgbClr val="FF0000"/>
              </a:solidFill>
              <a:cs typeface="Arial" charset="0"/>
            </a:endParaRPr>
          </a:p>
          <a:p>
            <a:pPr algn="ctr" eaLnBrk="0" hangingPunct="0"/>
            <a:endParaRPr lang="ru-RU" sz="3200" b="1"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2988" y="692150"/>
            <a:ext cx="6985000" cy="158432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512094" y="2601119"/>
            <a:ext cx="863600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084888" y="2565400"/>
            <a:ext cx="841375" cy="841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3707606" y="2924969"/>
            <a:ext cx="8651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0"/>
            <a:ext cx="91074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2988" y="404813"/>
            <a:ext cx="7129462" cy="17065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70039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Самопроверка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611188" y="3573463"/>
            <a:ext cx="698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9" name="Rectangle 1"/>
          <p:cNvSpPr>
            <a:spLocks noChangeArrowheads="1"/>
          </p:cNvSpPr>
          <p:nvPr/>
        </p:nvSpPr>
        <p:spPr bwMode="auto">
          <a:xfrm>
            <a:off x="827088" y="3284538"/>
            <a:ext cx="763270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	О	О</a:t>
            </a:r>
            <a:r>
              <a:rPr lang="ru-RU" sz="4000" b="1" u="sng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4000" b="1" u="sng">
              <a:cs typeface="Arial" charset="0"/>
            </a:endParaRPr>
          </a:p>
          <a:p>
            <a:pPr eaLnBrk="0" hangingPunct="0"/>
            <a:r>
              <a:rPr lang="ru-RU" sz="4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	О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	А                                 </a:t>
            </a:r>
            <a:endParaRPr lang="ru-RU" sz="4000" b="1">
              <a:cs typeface="Arial" charset="0"/>
            </a:endParaRPr>
          </a:p>
          <a:p>
            <a:pPr eaLnBrk="0" hangingPunct="0"/>
            <a:r>
              <a:rPr lang="ru-RU" sz="4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	О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	А                   </a:t>
            </a:r>
            <a:endParaRPr lang="ru-RU" sz="4000" b="1">
              <a:cs typeface="Arial" charset="0"/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3708400" y="4076700"/>
            <a:ext cx="977900" cy="485775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825" y="3357563"/>
            <a:ext cx="3095625" cy="18716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717032"/>
            <a:ext cx="223224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71550" y="404813"/>
            <a:ext cx="7488238" cy="20875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ГЛАСНЫЕ О –Е после шипящих</a:t>
            </a:r>
            <a:b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конце наречий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1258888" y="2538413"/>
            <a:ext cx="6481762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Певучий   - 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певуче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Хороший   - 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хорошо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Блестящий    - 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блестяще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Свежий    -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свежо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Крепкий     - 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крепче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Сладкий    -  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слаще</a:t>
            </a:r>
            <a:endParaRPr lang="ru-RU" sz="4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14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0"/>
            <a:ext cx="91074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2988" y="549275"/>
            <a:ext cx="6985000" cy="201612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 </a:t>
            </a:r>
          </a:p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79838" y="2668588"/>
            <a:ext cx="51133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( зимнему) молчит лес.</a:t>
            </a:r>
            <a:b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Хлопья снега падают редко (</a:t>
            </a:r>
            <a:r>
              <a:rPr lang="ru-RU" sz="28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редко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defRPr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 Ни)где не скрипнет ни одна веточка.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Справ. и </a:t>
            </a:r>
            <a:r>
              <a:rPr lang="ru-RU" sz="28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слев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стоят сосны - </a:t>
            </a:r>
            <a:r>
              <a:rPr lang="ru-RU" sz="28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в.ликаны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хлопьях снега.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Небо </a:t>
            </a:r>
            <a:r>
              <a:rPr lang="ru-RU" sz="28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сплош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закрыто снеговыми тучами.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Рисунок 4" descr="зимние деревья.jpg"/>
          <p:cNvPicPr>
            <a:picLocks noChangeAspect="1"/>
          </p:cNvPicPr>
          <p:nvPr/>
        </p:nvPicPr>
        <p:blipFill>
          <a:blip r:embed="rId4"/>
          <a:srcRect t="-6300" r="31430"/>
          <a:stretch>
            <a:fillRect/>
          </a:stretch>
        </p:blipFill>
        <p:spPr bwMode="auto">
          <a:xfrm>
            <a:off x="755650" y="2565400"/>
            <a:ext cx="297338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</TotalTime>
  <Words>208</Words>
  <Application>Microsoft Office PowerPoint</Application>
  <PresentationFormat>Экран (4:3)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Учитель</cp:lastModifiedBy>
  <cp:revision>78</cp:revision>
  <dcterms:created xsi:type="dcterms:W3CDTF">2011-07-10T18:28:44Z</dcterms:created>
  <dcterms:modified xsi:type="dcterms:W3CDTF">2017-01-14T09:25:01Z</dcterms:modified>
</cp:coreProperties>
</file>