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FF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E37352-C079-4EAA-8CFD-24DC2371138F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0038B7-F11A-40D0-9B21-1D4AB74A0F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98"/>
            <a:ext cx="4211960" cy="58856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5" y="0"/>
            <a:ext cx="6156176" cy="73326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76872"/>
            <a:ext cx="5147048" cy="5055788"/>
          </a:xfrm>
          <a:prstGeom prst="rect">
            <a:avLst/>
          </a:prstGeom>
        </p:spPr>
      </p:pic>
      <p:sp>
        <p:nvSpPr>
          <p:cNvPr id="4" name="Прямоугольник с одним вырезанным скругленным углом 3"/>
          <p:cNvSpPr/>
          <p:nvPr/>
        </p:nvSpPr>
        <p:spPr>
          <a:xfrm rot="20524594">
            <a:off x="1654311" y="622550"/>
            <a:ext cx="9078531" cy="4484965"/>
          </a:xfrm>
          <a:prstGeom prst="snipRound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ДНЁМ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УЧИТЕЛЯ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!!!</a:t>
            </a:r>
          </a:p>
          <a:p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 В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день осенний, когда у порога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     Задышали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уже холода,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Школа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празднует день педагога -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Праздник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мудрости, знаний, труда.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День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учителя! Вслушайтесь сердцем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В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эти звуки, что дороги нам.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Всем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, что связанно </a:t>
            </a:r>
            <a:endParaRPr lang="ru-RU" sz="2400" b="1" i="1" dirty="0" smtClean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cademy" pitchFamily="2" charset="0"/>
            </a:endParaRPr>
          </a:p>
          <a:p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</a:t>
            </a: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  с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юностью, детством </a:t>
            </a:r>
            <a:b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</a:b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     Мы 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обязаны </a:t>
            </a:r>
            <a:endParaRPr lang="ru-RU" sz="2400" b="1" i="1" dirty="0" smtClean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cademy" pitchFamily="2" charset="0"/>
            </a:endParaRPr>
          </a:p>
          <a:p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</a:t>
            </a:r>
            <a:r>
              <a:rPr lang="ru-RU" sz="2400" b="1" i="1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                              учителям</a:t>
            </a:r>
            <a:r>
              <a:rPr lang="ru-RU" sz="2400" b="1" i="1" dirty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cademy" pitchFamily="2" charset="0"/>
              </a:rPr>
              <a:t>!</a:t>
            </a:r>
            <a:endParaRPr lang="ru-RU" sz="2400" b="1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cadem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99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53698">
            <a:off x="46627" y="2473571"/>
            <a:ext cx="3668493" cy="48638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 rot="189693">
            <a:off x="3491880" y="260648"/>
            <a:ext cx="561662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Вы, как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подснежник</a:t>
            </a: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 первый появились,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Как эко-педагоги, ярко проявились,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И, как цветочек первый, - первые всегда,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 походах, конкурсах и фестивалях,- это да!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Нас с экологией решили подружить,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 к акциям Гринпис России приучить,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Теперь, мы птиц, и день, и ночь считаем,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 подписи в защиту собираем!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 пусть порой Вы любите поспорить с нами,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Мы научились все решать и ладить с Вами,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Желаем от души Вам чаще улыбаться, </a:t>
            </a:r>
            <a:b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 труде успехов добиваться!</a:t>
            </a:r>
          </a:p>
        </p:txBody>
      </p:sp>
      <p:pic>
        <p:nvPicPr>
          <p:cNvPr id="10242" name="Picture 2" descr="C:\Users\Наталий\Desktop\на презентацию 17 цветов и стихов на день УЧИТЕЛЯ\9 подснеж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8923"/>
            <a:ext cx="3546740" cy="2660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8778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40" y="2867698"/>
            <a:ext cx="4524104" cy="4015258"/>
          </a:xfrm>
          <a:prstGeom prst="rect">
            <a:avLst/>
          </a:prstGeom>
          <a:effectLst/>
        </p:spPr>
      </p:pic>
      <p:sp>
        <p:nvSpPr>
          <p:cNvPr id="2" name="Прямоугольник 1"/>
          <p:cNvSpPr/>
          <p:nvPr/>
        </p:nvSpPr>
        <p:spPr>
          <a:xfrm>
            <a:off x="4460420" y="117693"/>
            <a:ext cx="439248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Лилия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-нежный красивый цветок,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Ну, а учитель- как счастья глоток,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Вы, каждая, добры и красивы,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 работе серьезны, трудолюбивы.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Ваши идеи, мечты о прекрасном,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Уроки, зачеты, не будут напрасны,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Ведь любят и ценят Вас малыши,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Родители тоже не чают души.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А мы очень рады, что Вы у нас есть, </a:t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Очаровашки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 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наши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-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и, это не лесть!</a:t>
            </a:r>
          </a:p>
        </p:txBody>
      </p:sp>
      <p:pic>
        <p:nvPicPr>
          <p:cNvPr id="11266" name="Picture 2" descr="C:\Users\Наталий\Desktop\на презентацию 17 цветов и стихов на день УЧИТЕЛЯ\10 лилия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412066">
            <a:off x="311924" y="213882"/>
            <a:ext cx="3713605" cy="2732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3848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94" y="2785621"/>
            <a:ext cx="4547317" cy="4149080"/>
          </a:xfrm>
          <a:prstGeom prst="rect">
            <a:avLst/>
          </a:prstGeom>
          <a:effectLst/>
        </p:spPr>
      </p:pic>
      <p:sp>
        <p:nvSpPr>
          <p:cNvPr id="2" name="Прямоугольник 1"/>
          <p:cNvSpPr/>
          <p:nvPr/>
        </p:nvSpPr>
        <p:spPr>
          <a:xfrm rot="21434283">
            <a:off x="71826" y="2971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Очаровашки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, - </a:t>
            </a:r>
            <a:r>
              <a:rPr lang="ru-RU" b="1" dirty="0">
                <a:solidFill>
                  <a:srgbClr val="008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анютины глазки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В них много знаний, улыбок и ласки,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Хоть и ругают ребят за незнанье,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(Для них математика, как наказанье),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Все стараетесь 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им объяснить,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Прямо по полочкам все разложить,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Segoe Print" pitchFamily="2" charset="0"/>
            </a:endParaRPr>
          </a:p>
        </p:txBody>
      </p:sp>
      <p:pic>
        <p:nvPicPr>
          <p:cNvPr id="12290" name="Picture 2" descr="C:\Users\Наталий\Desktop\на презентацию 17 цветов и стихов на день УЧИТЕЛЯ\11 анютины глаз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8186" y="260648"/>
            <a:ext cx="4140460" cy="2760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4" name="Прямоугольник 3"/>
          <p:cNvSpPr/>
          <p:nvPr/>
        </p:nvSpPr>
        <p:spPr>
          <a:xfrm rot="561351">
            <a:off x="4369751" y="34290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Если не слышат-заданий задайте впрок </a:t>
            </a:r>
            <a:b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Им ИКТ на каждый урок. </a:t>
            </a:r>
            <a:b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Ваши старанья оценят, поверьте мне, </a:t>
            </a:r>
            <a:b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Если не сразу, то спустя время, </a:t>
            </a:r>
            <a:b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Ну, а мы счастливы, что Вы такие- </a:t>
            </a:r>
            <a:b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Красотки, </a:t>
            </a:r>
            <a:r>
              <a:rPr lang="ru-RU" b="1" dirty="0" err="1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умняшки</a:t>
            </a:r>
            <a:r>
              <a:rPr lang="ru-RU" b="1" dirty="0" smtClean="0">
                <a:solidFill>
                  <a:srgbClr val="00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Segoe Print" pitchFamily="2" charset="0"/>
              </a:rPr>
              <a:t>, в душе озорные! </a:t>
            </a:r>
            <a:endParaRPr lang="ru-RU" b="1" dirty="0">
              <a:solidFill>
                <a:srgbClr val="0000FF"/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57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4273" y="117050"/>
            <a:ext cx="5400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На юный </a:t>
            </a:r>
            <a:r>
              <a:rPr lang="ru-RU" b="1" dirty="0">
                <a:solidFill>
                  <a:srgbClr val="FF00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синий василек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Внешне так похожи с ним глазами,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Вам, конечно, невдомек,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Как мы рады встрече с Вами,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Думаю, что с выбором мы правы,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Очень дружны васильки с цветами в поле,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Надеемся, что с легкостью и Вы,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Ещё лет 10 отдадите милой школе!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Вам благодаря, хотим заметить,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 футбол, в лапту и в волейбол играют наши дети,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Все активизировались! ВО-во-во!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Даже те, кто не играл в него!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Тому причина - Ваше обаянье,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Мы  думаем, что Вы нашли свое призванье!</a:t>
            </a:r>
          </a:p>
        </p:txBody>
      </p:sp>
      <p:pic>
        <p:nvPicPr>
          <p:cNvPr id="13314" name="Picture 2" descr="C:\Users\Наталий\Desktop\на презентацию 17 цветов и стихов на день УЧИТЕЛЯ\12 василёк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617" y="3501206"/>
            <a:ext cx="3240360" cy="3047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90" y="117050"/>
            <a:ext cx="3349476" cy="327586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889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4334"/>
            <a:ext cx="3456087" cy="35036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1594" y="0"/>
            <a:ext cx="5314502" cy="3797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Вы, как очень яркие </a:t>
            </a:r>
            <a:r>
              <a:rPr lang="ru-RU" b="1" dirty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бархотки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Для нашей школы - нужные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находки!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 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Детей к музыке, искусству приобщаете, 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Пению  и рисованию их обучаете, 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Труды Ваши признаны не раз, 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  <a:t>Ребята все стараются - ну, просто класс! 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egoe Print" pitchFamily="2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Segoe Print" pitchFamily="2" charset="0"/>
            </a:endParaRPr>
          </a:p>
        </p:txBody>
      </p:sp>
      <p:pic>
        <p:nvPicPr>
          <p:cNvPr id="14338" name="Picture 2" descr="C:\Users\Наталий\Desktop\на презентацию 17 цветов и стихов на день УЧИТЕЛЯ\13 бархотк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260648"/>
            <a:ext cx="3592286" cy="2853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5" name="Прямоугольник 4"/>
          <p:cNvSpPr/>
          <p:nvPr/>
        </p:nvSpPr>
        <p:spPr>
          <a:xfrm>
            <a:off x="3384928" y="3356992"/>
            <a:ext cx="5536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И пусть порой, они к уроку не готовы, </a:t>
            </a:r>
            <a:b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То краски, то альбом, - пустые разговоры, </a:t>
            </a:r>
            <a:b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Всегда найдете на уроке им работу, </a:t>
            </a:r>
            <a:b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Готовы всем помочь и проявить заботу. </a:t>
            </a:r>
            <a:b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Мы  Вам обещаем радость и заботу,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Чтобы с удовольствием вы мчались на работу!</a:t>
            </a:r>
            <a:endParaRPr lang="ru-RU" b="1" dirty="0">
              <a:solidFill>
                <a:srgbClr val="FFFF00"/>
              </a:solidFill>
              <a:effectLst>
                <a:glow rad="228600">
                  <a:schemeClr val="accent3">
                    <a:lumMod val="50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20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3" y="-53179"/>
            <a:ext cx="3923928" cy="6880435"/>
          </a:xfrm>
          <a:prstGeom prst="rect">
            <a:avLst/>
          </a:prstGeom>
          <a:effectLst/>
        </p:spPr>
      </p:pic>
      <p:pic>
        <p:nvPicPr>
          <p:cNvPr id="15362" name="Picture 2" descr="C:\Users\Наталий\Desktop\на презентацию 17 цветов и стихов на день УЧИТЕЛЯ\14 орхидея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0526">
            <a:off x="2331188" y="120726"/>
            <a:ext cx="4416612" cy="2083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2" name="Прямоугольник 1"/>
          <p:cNvSpPr/>
          <p:nvPr/>
        </p:nvSpPr>
        <p:spPr>
          <a:xfrm rot="300300">
            <a:off x="-154625" y="2144091"/>
            <a:ext cx="65862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Как </a:t>
            </a: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орхидея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 хрупкая Вы появились,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Как-будто с подиума к нам явились,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Улыбчивы, милы, приветливы со всеми,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И интересы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аши в теме,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Авторитет у школьников Вы обрели,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Как орхидеи дивные,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душою расцвели,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А чтоб от жизни молодой Вам не отстать,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Ученики в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Ворт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 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рафт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научат Вас играть,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А если честно, рады встрече с Вами,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Мы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rgbClr val="FFFF99">
                      <a:alpha val="40000"/>
                    </a:srgbClr>
                  </a:glow>
                </a:effectLst>
                <a:latin typeface="Segoe Print" pitchFamily="2" charset="0"/>
              </a:rPr>
              <a:t>думаем успех у Вас не за горами 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" y="0"/>
            <a:ext cx="1951524" cy="211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2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4813">
            <a:off x="241411" y="3037131"/>
            <a:ext cx="4506629" cy="3779481"/>
          </a:xfrm>
          <a:prstGeom prst="rect">
            <a:avLst/>
          </a:prstGeom>
          <a:effectLst/>
        </p:spPr>
      </p:pic>
      <p:sp>
        <p:nvSpPr>
          <p:cNvPr id="2" name="Прямоугольник 1"/>
          <p:cNvSpPr/>
          <p:nvPr/>
        </p:nvSpPr>
        <p:spPr>
          <a:xfrm rot="21185186">
            <a:off x="3322866" y="192090"/>
            <a:ext cx="56703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Цветет </a:t>
            </a: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глоксиния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, и глаз не отвести,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От красоток наших,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Активно за собой готовы повести,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 нет учительниц ярче, краше,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Стройны, умны и креативны,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 в школьной жизни так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активны !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За все берётесь, делаете как надо,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Ну, а любовь детей, - Ваша награда,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Однако 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держите в строгости свой класс,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И нервничаете на уроке каждый раз,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Мы думаем, что вскоре так случится,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Они остепенятся и начнут учиться,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Чуть-чуть осталось подождать,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Чтоб от работы наслажденье получать!</a:t>
            </a:r>
          </a:p>
        </p:txBody>
      </p:sp>
      <p:pic>
        <p:nvPicPr>
          <p:cNvPr id="16386" name="Picture 2" descr="C:\Users\Наталий\Desktop\на презентацию 17 цветов и стихов на день УЧИТЕЛЯ\15 глоксин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769539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908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12" b="96507" l="1695" r="981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8805">
            <a:off x="140082" y="2686696"/>
            <a:ext cx="4457265" cy="38444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32751" y="130532"/>
            <a:ext cx="500404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Как яркая </a:t>
            </a:r>
            <a:r>
              <a:rPr lang="ru-RU" b="1" dirty="0">
                <a:solidFill>
                  <a:schemeClr val="accent2"/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астра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 Вы, горделивы,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Стильные  дамы, стройны и красивы,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И пусть Вы ростом не очень большие,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Зато очень шустрые и озорные!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Любите Зарницу, и любите </a:t>
            </a:r>
            <a:r>
              <a:rPr lang="ru-RU" b="1" dirty="0" err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турслёт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92D050">
                      <a:alpha val="40000"/>
                    </a:srgb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rgbClr val="92D050">
                    <a:alpha val="40000"/>
                  </a:srgbClr>
                </a:glow>
                <a:innerShdw blurRad="114300">
                  <a:prstClr val="black"/>
                </a:innerShdw>
              </a:effectLst>
              <a:latin typeface="Segoe Print" pitchFamily="2" charset="0"/>
            </a:endParaRPr>
          </a:p>
        </p:txBody>
      </p:sp>
      <p:pic>
        <p:nvPicPr>
          <p:cNvPr id="17410" name="Picture 2" descr="C:\Users\Наталий\Desktop\на презентацию 17 цветов и стихов на день УЧИТЕЛЯ\16 астр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2682" y="120650"/>
            <a:ext cx="3893814" cy="258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4473419" y="2900603"/>
            <a:ext cx="466327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Мечтаете о них, все ночи  напролет, </a:t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В праздник такой, мечты могут сбыться, </a:t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Готовьтесь, на завтра- будет Зарница! </a:t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А в целом, - желаем легко совмещать </a:t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egoe Print" pitchFamily="2" charset="0"/>
              </a:rPr>
              <a:t>Работу и дом, только на «пять»! 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glow rad="228600">
                  <a:srgbClr val="FFFF00"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0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40124" flipH="1" flipV="1">
            <a:off x="5009079" y="112574"/>
            <a:ext cx="3982200" cy="3741975"/>
          </a:xfrm>
          <a:prstGeom prst="rect">
            <a:avLst/>
          </a:prstGeom>
          <a:effectLst/>
        </p:spPr>
      </p:pic>
      <p:sp>
        <p:nvSpPr>
          <p:cNvPr id="2" name="Прямоугольник 1"/>
          <p:cNvSpPr/>
          <p:nvPr/>
        </p:nvSpPr>
        <p:spPr>
          <a:xfrm rot="378173">
            <a:off x="543219" y="170343"/>
            <a:ext cx="4275901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Вы, как 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незабудки</a:t>
            </a: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 голубые,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Нежные и хрупкие, </a:t>
            </a: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 </a:t>
            </a: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ростом небольшие,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С </a:t>
            </a: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уваженьем </a:t>
            </a: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к Вам относятся все дети,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За ГИА, ЕГЭ, Вы каждый год в ответе,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Знаете Вы всё, и словаря не надо,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Но порой не учат дети, -вот досада…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Мы ценим Вас, и поздравляем лично, </a:t>
            </a:r>
            <a:b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Пусть </a:t>
            </a: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всё </a:t>
            </a:r>
            <a:r>
              <a:rPr lang="ru-RU" b="1" dirty="0">
                <a:solidFill>
                  <a:srgbClr val="0000FF"/>
                </a:solidFill>
                <a:effectLst>
                  <a:glow rad="228600">
                    <a:srgbClr val="FFFF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 Вашей жизни будет на «отлично»!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10925">
            <a:off x="4636176" y="3708636"/>
            <a:ext cx="3800418" cy="2848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67350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2433433" y="2177101"/>
            <a:ext cx="6710566" cy="42042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 rot="20578838">
            <a:off x="376457" y="1703102"/>
            <a:ext cx="7042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С   праздником !!!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000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70206">
            <a:off x="4474309" y="135954"/>
            <a:ext cx="4193914" cy="3683395"/>
          </a:xfrm>
          <a:prstGeom prst="roundRect">
            <a:avLst>
              <a:gd name="adj" fmla="val 1116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2" name="Прямоугольник 1"/>
          <p:cNvSpPr/>
          <p:nvPr/>
        </p:nvSpPr>
        <p:spPr>
          <a:xfrm rot="21301698">
            <a:off x="-25212" y="308871"/>
            <a:ext cx="4572000" cy="56015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Вы, как гордый </a:t>
            </a:r>
            <a:r>
              <a:rPr lang="ru-RU" sz="1600" b="1" dirty="0">
                <a:solidFill>
                  <a:schemeClr val="accent1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георгин</a:t>
            </a: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Среди нас такой один,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Подтянуты, порой суровы,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Не терпите пустые разговоры,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Как георгин прямолинейны и ярки,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Жить в тишине Вам как-то не с руки,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Поэтому под Ваш командный голос,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Ведём </a:t>
            </a:r>
            <a:r>
              <a:rPr lang="ru-RU" sz="1600" b="1" dirty="0" smtClean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уроки – </a:t>
            </a:r>
            <a:r>
              <a:rPr lang="ru-RU" sz="1600" b="1" dirty="0" err="1" smtClean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дыыыбом</a:t>
            </a:r>
            <a:r>
              <a:rPr lang="ru-RU" sz="1600" b="1" dirty="0" smtClean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 </a:t>
            </a: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волос!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Желаем </a:t>
            </a:r>
            <a:r>
              <a:rPr lang="ru-RU" sz="1600" b="1" dirty="0" err="1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Вааам</a:t>
            </a: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, наш милый георгин,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Достичь </a:t>
            </a:r>
            <a:r>
              <a:rPr lang="ru-RU" sz="1600" b="1" dirty="0" err="1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желаааемых</a:t>
            </a: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 вершин,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К нам- дамам, с нежностью подстраиваться, </a:t>
            </a:r>
            <a:b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Мы думаем, что и самому, Вам нравится!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026" y="4061515"/>
            <a:ext cx="3830479" cy="279648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43575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93" y="163286"/>
            <a:ext cx="3984159" cy="3407618"/>
          </a:xfrm>
          <a:prstGeom prst="rect">
            <a:avLst/>
          </a:prstGeom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600" y="3429001"/>
            <a:ext cx="4594394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 rot="21316327">
            <a:off x="4114737" y="524867"/>
            <a:ext cx="499518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>
                <a:solidFill>
                  <a:srgbClr val="00B05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Роза</a:t>
            </a: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 всех цветов царица,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Каждый знает среди нас,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 smtClean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С </a:t>
            </a: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ней Вы можете сравниться,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Выглядите,- просто класс!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Очень яркие, цветущие,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Впереди всегда бегущие, Уважаемы, любимы,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А шипы… необходимы! Чтоб в ежовых рукавицах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Нас держать, всего добиться,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Вам желаем </a:t>
            </a:r>
            <a:r>
              <a:rPr lang="ru-RU" sz="1600" b="1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мы </a:t>
            </a:r>
            <a:r>
              <a:rPr lang="ru-RU" sz="1600" b="1" smtClean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цвести</a:t>
            </a: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, за собой нас всех вести,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Чтоб мечты всегда сбывались, </a:t>
            </a:r>
            <a:b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</a:br>
            <a:r>
              <a:rPr lang="ru-RU" sz="1600" b="1" dirty="0">
                <a:solidFill>
                  <a:srgbClr val="FF66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Segoe Print" pitchFamily="2" charset="0"/>
              </a:rPr>
              <a:t>Чтоб Вы чаще улыбались</a:t>
            </a:r>
          </a:p>
        </p:txBody>
      </p:sp>
    </p:spTree>
    <p:extLst>
      <p:ext uri="{BB962C8B-B14F-4D97-AF65-F5344CB8AC3E}">
        <p14:creationId xmlns:p14="http://schemas.microsoft.com/office/powerpoint/2010/main" val="151003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ий\Desktop\на презентацию 17 цветов и стихов на день УЧИТЕЛЯ\3 сентябринки 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45916">
            <a:off x="4604813" y="2880505"/>
            <a:ext cx="4362131" cy="3767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0" y="260648"/>
            <a:ext cx="517757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Радуют цветом своим </a:t>
            </a:r>
            <a:r>
              <a:rPr lang="ru-RU" b="1" dirty="0" err="1">
                <a:solidFill>
                  <a:srgbClr val="00B05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сентябринки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И в ваших глазах мы видим </a:t>
            </a:r>
            <a:r>
              <a:rPr lang="ru-RU" b="1" dirty="0" err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искринки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Душой вы прекрасны и сердцем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добры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При этом застенчивы, очень скромны.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Вы 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на работе незаменимы,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И для </a:t>
            </a:r>
            <a:r>
              <a:rPr lang="ru-RU" b="1" dirty="0" err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началки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 необходимы: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А, если в среднем звене болеют, Вас просят помочь,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Уроки ведёте, готовясь </a:t>
            </a:r>
            <a:r>
              <a:rPr lang="ru-RU" b="1" dirty="0" err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всююю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 </a:t>
            </a:r>
            <a:r>
              <a:rPr lang="ru-RU" b="1" dirty="0" err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нооочь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!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В Вас столько добра и душевного света,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Мы счастливы, ценим,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Вас 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Segoe Print" pitchFamily="2" charset="0"/>
              </a:rPr>
              <a:t>любим за это!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829" y="145841"/>
            <a:ext cx="3156886" cy="312935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9052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260648"/>
            <a:ext cx="45365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1"/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Белой акации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гроздья пушистые,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Очень красивые, очень душистые,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Радуют взгляд и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частицы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души,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собою так хороши!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Вы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учите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ребят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многие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годы,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За это они благодарны всегда,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Пусть в вашей жизни исчезнут невзгоды,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И все плохое уйдет навсегда.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Все очень ценят Вас на работе,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Вы каждый день в труде и заботе,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За трудолюбие хвалим Вас очень </a:t>
            </a:r>
            <a:b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Ребята Вас обожают, между прочим!</a:t>
            </a:r>
          </a:p>
        </p:txBody>
      </p:sp>
      <p:pic>
        <p:nvPicPr>
          <p:cNvPr id="5122" name="Picture 2" descr="C:\Users\Наталий\Desktop\на презентацию 17 цветов и стихов на день УЧИТЕЛЯ\4 белая акация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884" y="908720"/>
            <a:ext cx="4219335" cy="3238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3888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04799" y="404664"/>
            <a:ext cx="3447934" cy="343874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416054">
            <a:off x="400571" y="170778"/>
            <a:ext cx="4572000" cy="62901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Как </a:t>
            </a:r>
            <a:r>
              <a:rPr lang="ru-RU" b="1" dirty="0">
                <a:solidFill>
                  <a:srgbClr val="FF0000"/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хризантемы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, Вы устойчивы, красивы,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Умны, заботливы, трудолюбивы,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Вы к каждому ребенку свой подход найдете,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И детям 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душу отдаете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.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Они же, в свою очередь, все любят Вас,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И отвечают тем же - лаской и заботой,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Я думаю, что именно сейчас,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Вы наслаждаетесь своей работой.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Мы в очередь свою, довольны Вами, </a:t>
            </a:r>
            <a:b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И ценим, 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что не 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передать словами!</a:t>
            </a:r>
          </a:p>
        </p:txBody>
      </p:sp>
      <p:pic>
        <p:nvPicPr>
          <p:cNvPr id="6146" name="Picture 2" descr="C:\Users\Наталий\Desktop\на презентацию 17 цветов и стихов на день УЧИТЕЛЯ\5 хризантем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14874">
            <a:off x="4682905" y="3553073"/>
            <a:ext cx="3876440" cy="2874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63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88640"/>
            <a:ext cx="54543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На </a:t>
            </a:r>
            <a:r>
              <a:rPr lang="ru-RU" b="1" dirty="0"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кактус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, мы решили, Вы похожи,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Ведь, несмотря на возраст, всё - же зелены!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Колючек Ваших мы не ощущаем,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Всегда подтянуты, стройны,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 столовой даже не едите, 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Segoe Print" pitchFamily="2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218076"/>
            <a:ext cx="3096344" cy="2886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012" y="2679500"/>
            <a:ext cx="2330400" cy="389004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-63388" y="3212976"/>
            <a:ext cx="696652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Чуть-чуть чайку, и то Вам выпить лень,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Совсем как кактус без полива,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Прожить Вы можете хоть целый день!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При этом Вы цветете среди нас,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Как юный кактус - ярко, необычно,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Хочу признаться я от всех сейчас: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Segoe Print" pitchFamily="2" charset="0"/>
              </a:rPr>
              <a:t>Все любят Вас, и, ценят на «отлично»!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03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161324"/>
            <a:ext cx="5057556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Вы,- как яркий </a:t>
            </a:r>
            <a:r>
              <a:rPr lang="ru-RU" b="1" dirty="0">
                <a:solidFill>
                  <a:srgbClr val="FF0000"/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лотоса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 цветок: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Необычны, и по-своему красивы,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Можете такое, что всем даже невдомек,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Сшить и смастерить, ну просто диво!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Мы так рады, что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Вы 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рядом с нами,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Что девочек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учите 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вязать и шить,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Может быть, они что-то, смастерят и сами,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Обещайте всё же, их труду учить! </a:t>
            </a:r>
            <a:b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</a:b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Желаем вам подольше в школе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оставаться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glow rad="101600">
                  <a:schemeClr val="accent1">
                    <a:lumMod val="20000"/>
                    <a:lumOff val="80000"/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Segoe Print" pitchFamily="2" charset="0"/>
            </a:endParaRPr>
          </a:p>
          <a:p>
            <a:pPr algn="ctr"/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Segoe Print" pitchFamily="2" charset="0"/>
              </a:rPr>
              <a:t>И школьной жизнью в полной мере наслаждаться!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260149">
            <a:off x="576262" y="414287"/>
            <a:ext cx="3096430" cy="5274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078" y="3415596"/>
            <a:ext cx="4258758" cy="33677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945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77945"/>
            <a:ext cx="3036162" cy="27791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792" y="3356993"/>
            <a:ext cx="4490423" cy="35010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39960" y="116632"/>
            <a:ext cx="5958408" cy="4212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Вы, как </a:t>
            </a:r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петуния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, ярко цветущие,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И во все стороны быстро бегущие,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Вы успеваете всё на работе,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И к внукам несетесь на автопилоте,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Вы и поете, вы и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танцуууете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При этом по дому явно тоскуете.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Такие таланты нам в школе нужны,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И этому радоваться очень должны.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Как педагогам-хвала Вам и честь, 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Segoe Print" pitchFamily="2" charset="0"/>
              </a:rPr>
              <a:t>Спасибо за то, что Вы у нас есть!</a:t>
            </a:r>
          </a:p>
        </p:txBody>
      </p:sp>
      <p:pic>
        <p:nvPicPr>
          <p:cNvPr id="9218" name="Picture 2" descr="C:\Users\Наталий\Desktop\на презентацию 17 цветов и стихов на день УЧИТЕЛЯ\8 петуния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9556" y="404663"/>
            <a:ext cx="3639197" cy="2952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030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561</TotalTime>
  <Words>156</Words>
  <Application>Microsoft Office PowerPoint</Application>
  <PresentationFormat>Экран (4:3)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Наталий</dc:creator>
  <cp:lastModifiedBy>Наталий</cp:lastModifiedBy>
  <cp:revision>60</cp:revision>
  <dcterms:created xsi:type="dcterms:W3CDTF">2016-10-02T09:54:33Z</dcterms:created>
  <dcterms:modified xsi:type="dcterms:W3CDTF">2017-01-14T13:51:19Z</dcterms:modified>
</cp:coreProperties>
</file>