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533400"/>
            <a:ext cx="6564564" cy="2319536"/>
          </a:xfrm>
        </p:spPr>
        <p:txBody>
          <a:bodyPr/>
          <a:lstStyle/>
          <a:p>
            <a:pPr algn="ctr"/>
            <a:r>
              <a:rPr lang="ru-RU" sz="5400" dirty="0" smtClean="0"/>
              <a:t>Патриотическое воспитание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3374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Павлунина Ю.О</a:t>
            </a:r>
            <a:endParaRPr lang="ru-RU" dirty="0" smtClean="0"/>
          </a:p>
        </p:txBody>
      </p:sp>
      <p:pic>
        <p:nvPicPr>
          <p:cNvPr id="5" name="Рисунок 4" descr="пррл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789040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    1. Повысить педагогическую компетентность  педагогов по организации работы  по патриотическому воспитанию</a:t>
            </a:r>
          </a:p>
          <a:p>
            <a:r>
              <a:rPr lang="ru-RU" dirty="0" smtClean="0"/>
              <a:t>     2. Сформировать комплекс нормативно- правового и организационно- методического обеспечения системы патриотического воспитания.</a:t>
            </a:r>
          </a:p>
          <a:p>
            <a:r>
              <a:rPr lang="ru-RU" dirty="0" smtClean="0"/>
              <a:t>     3. Ориентировать родителей на патриотическое  воспитание детей путем прикосновения  к истории своей семьи</a:t>
            </a:r>
          </a:p>
          <a:p>
            <a:r>
              <a:rPr lang="ru-RU" dirty="0" smtClean="0"/>
              <a:t>     4. Воспитывать любовь и уважение  к своему городу, краю, Родине, гордость за принадлежность к гражданам России</a:t>
            </a:r>
          </a:p>
          <a:p>
            <a:r>
              <a:rPr lang="ru-RU" dirty="0" smtClean="0"/>
              <a:t>     5. Прививать чувство гордости, глубокого  уважения и почитания символов  Российской Федерации - герба, Гимна, Флага.</a:t>
            </a:r>
          </a:p>
          <a:p>
            <a:r>
              <a:rPr lang="ru-RU" dirty="0" smtClean="0"/>
              <a:t>     6. Воспитывать личность гражданина-патриота  Родины, способного встать на защиту государственных интересов страны.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Реализация программы направлена на решение следующих задач: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     Программа &lt;Моя страна&gt; в практической деятельности способствует: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1.Формированию эстетически развитой  личности.</a:t>
            </a:r>
          </a:p>
          <a:p>
            <a:r>
              <a:rPr lang="ru-RU" dirty="0" smtClean="0"/>
              <a:t>     2.Развитию активности творческого  потенциала нравственных начал  у дошкольника через осознание  самого себя в своих поступках, чувствах, поведении.</a:t>
            </a:r>
          </a:p>
          <a:p>
            <a:r>
              <a:rPr lang="ru-RU" dirty="0" smtClean="0"/>
              <a:t>     3.Соприкосновению дошкольника с  высоконравственными идеалами общечеловеческих  ценностей и национальной культуры  мирового значения.</a:t>
            </a:r>
          </a:p>
          <a:p>
            <a:endParaRPr lang="ru-RU" dirty="0"/>
          </a:p>
        </p:txBody>
      </p:sp>
      <p:pic>
        <p:nvPicPr>
          <p:cNvPr id="4" name="Рисунок 3" descr="ам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61248" y="5517232"/>
            <a:ext cx="2011152" cy="1340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gyhui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0"/>
            <a:ext cx="2151820" cy="1617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Направление программы с помощью методистов: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Реализация  данных и других разработанных современными методистами программ по патриотическому воспитанию детей дошкольного возраста направлена, прежде всего, на воспитание будущего гражданина.</a:t>
            </a:r>
          </a:p>
          <a:p>
            <a:r>
              <a:rPr lang="ru-RU" sz="1800" dirty="0" smtClean="0"/>
              <a:t>     Осуществление патриотического воспитания старших  дошкольников включает воспитание патриотических чувств, любви к Родине, развитие интереса к народной культуре, к родному языку, традициям и обычаям.</a:t>
            </a:r>
          </a:p>
          <a:p>
            <a:r>
              <a:rPr lang="ru-RU" sz="1800" dirty="0" smtClean="0"/>
              <a:t>     В настоящее время одной из острейших  проблем является воспитание патриотизма. Дошкольные образовательные учреждения, являясь начальным звеном системы  образования, призваны формировать  у детей первое представление об окружающем мире, отношение к родной природе, малой Родине, своему Отечеству. Очевидно, что для этого необходимо определить нравственные ориентиры, способные вызвать чувства самоуважения и единения.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11 июля 2005 года Правительством Российской Федерации принята Государственная программа «Патриотическое воспитание граждан Российской Федерации на 2005-2010 годы». Системе образования принадлежит ведущая роль в гражданском и патриотическом становлении подрастающего поколения.</a:t>
            </a:r>
          </a:p>
          <a:p>
            <a:r>
              <a:rPr lang="ru-RU" dirty="0" smtClean="0"/>
              <a:t>     Чувство Родины у ребенка начинается с любви к самым близким людям – отцу, матери, бабушке, дедушке. И родной дом, двор, где он не раз гулял, и вид из окна квартир и детский сад, где он получает радость от общения со сверстниками, и родная природа – все это Родина. Сколько открытий делает ежедневно ребенок. И хотя многие его впечатления еще им не осознанны, все начинается с восхищением тем, что видит перед собой маленький человек.</a:t>
            </a:r>
          </a:p>
          <a:p>
            <a:r>
              <a:rPr lang="ru-RU" dirty="0" smtClean="0"/>
              <a:t>     Очень важным для воспитания патриотических чувств и исторические знания. Знание истории необходимо для формирования гражданской позиции растущего человека, воспитания любви к «малой» Родине и Отечеству, гордости за людей, трудами и талантами которых славна Россия, чувства сопричастности к прошлому, настоящему и будущему своего народа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8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Каково же содержание проблемы?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Наиболее  идеологически незащищенными оказались  дошкольники. В силу возрастных особенностей, их воспитание целиком зависит от окружающих ребенка взрослых. По мнению педагогов, социологов и врачей, именно </a:t>
            </a:r>
            <a:r>
              <a:rPr lang="ru-RU" sz="6400" dirty="0" err="1" smtClean="0"/>
              <a:t>бездуховность</a:t>
            </a:r>
            <a:r>
              <a:rPr lang="ru-RU" sz="6400" dirty="0" smtClean="0"/>
              <a:t> часто приводит к тому, что такой ребенок оказывается незащищенным внутренним эмоциональным интеллектуальным барьером.</a:t>
            </a:r>
          </a:p>
          <a:p>
            <a:r>
              <a:rPr lang="ru-RU" sz="6400" dirty="0" smtClean="0"/>
              <a:t>     Воспитательные  традиции Древней Руси насчитывают  более двух тысяч лет. Исторические элементы патриотизма в виде привязанности к родной земле, языку, традициям начли формироваться ещё в древности. Педагогическая мысль на Руси X- XIII веков выдвигает отдельную личность как цель воспитания, воспитание веры в победу, в непобедимость богатырей русских</a:t>
            </a:r>
          </a:p>
          <a:p>
            <a:r>
              <a:rPr lang="ru-RU" sz="6400" dirty="0" smtClean="0"/>
              <a:t>     Важное  место в народной педагогике России занимали пословицы и поговорки.</a:t>
            </a:r>
          </a:p>
          <a:p>
            <a:r>
              <a:rPr lang="ru-RU" sz="6400" dirty="0" smtClean="0"/>
              <a:t>     Стержнем  всего российского воспитания является патриотизм. Понятие «патриотизм» включает в себя любовь к Родине, к земле, где родился и вырос, гордость за исторические свершения народа.</a:t>
            </a:r>
          </a:p>
          <a:p>
            <a:r>
              <a:rPr lang="ru-RU" sz="6400" dirty="0" smtClean="0"/>
              <a:t>     Проводя параллель с нашим временем, стоит  вспомнить, что «любовь к родному  краю, родной культуре, родной речи начинается с малого - с любви к своей  семье, к своему жилищу, к своему детскому саду. Постепенно расширяясь, эта любовь переходит в любовь к родной стране, к её истории, прошлому и настоящему, ко всему человечеству». Так писал академик Д. С. Лихачёв.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Проведение работы по патриотическому воспитанию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1.Понятие о патриотизме, героизме  и их проявлениях.</a:t>
            </a:r>
          </a:p>
          <a:p>
            <a:r>
              <a:rPr lang="ru-RU" dirty="0" smtClean="0"/>
              <a:t>     2. Взгляды на патриотизм в летописях.</a:t>
            </a:r>
          </a:p>
          <a:p>
            <a:r>
              <a:rPr lang="ru-RU" dirty="0" smtClean="0"/>
              <a:t>     3. Русские народные былины как средство воспитания патриотизма (любовь к Родине, ненависть к врагам, готовность встать на защиту родной земли).</a:t>
            </a:r>
          </a:p>
          <a:p>
            <a:r>
              <a:rPr lang="ru-RU" dirty="0" smtClean="0"/>
              <a:t>     4.Роль русских сказок в процессе  формирования любви к Родине, к своему народу, к природе  родного края; сказки о солдатской дружбе и прочее.</a:t>
            </a:r>
          </a:p>
          <a:p>
            <a:r>
              <a:rPr lang="ru-RU" dirty="0" smtClean="0"/>
              <a:t>     5.Героические и патриотические  песни русского народа и их  воспитывающая роль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вывод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Воспитание патриотизма к Родине у детей надо начинать с раннего возраста, </a:t>
            </a:r>
            <a:r>
              <a:rPr lang="ru-RU" dirty="0"/>
              <a:t>т</a:t>
            </a:r>
            <a:r>
              <a:rPr lang="ru-RU" dirty="0" smtClean="0"/>
              <a:t>ак как о приобщении ребенка к культуре своего народа написано много, поскольку  обращение к отеческому наследию воспитывает уважение, гордость за землю, на которой живешь. Поэтому  детям необходимо знать и изучать  культуру своих предков. Именно акцент на знание истории народа, его культуры поможет в дальнейшем с уважением и интересом относиться к культурным традициям других народов.</a:t>
            </a:r>
          </a:p>
          <a:p>
            <a:pPr>
              <a:buNone/>
            </a:pPr>
            <a:r>
              <a:rPr lang="ru-RU" dirty="0" smtClean="0"/>
              <a:t>возраста.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окументы\ФОТО\д.с\P1010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211960" cy="3158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user\Desktop\документы\ФОТО\фото праздник рисунка\DSCN26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00" y="3502010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Рисунок 4" descr="амвас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620688"/>
            <a:ext cx="4265429" cy="28151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апв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3140968"/>
            <a:ext cx="3955794" cy="3270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07055" y="2967335"/>
            <a:ext cx="852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706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такое патриотическое воспитание?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Патриотическое  воспитание </a:t>
            </a:r>
            <a:r>
              <a:rPr lang="ru-RU" sz="3600" dirty="0" smtClean="0"/>
              <a:t>- процесс взаимодействия воспитателей и воспитанников, направленный на развитие патриотических чувств, формирование патриотических убеждений и устойчивых норм патриотического поведения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 патриотического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Целью патриотического воспитания является воспитание убежденного патриота, любящего свою Родину, преданного Отечеству, готового служить ему своим трудом и защищать его интересы.</a:t>
            </a: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884481"/>
            <a:ext cx="2222748" cy="177346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764704"/>
            <a:ext cx="2088232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патриотического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воспитание у ребенка любви  и привязанности к своей семье,  дому, детскому саду, улице, городу;</a:t>
            </a:r>
          </a:p>
          <a:p>
            <a:r>
              <a:rPr lang="ru-RU" dirty="0" smtClean="0"/>
              <a:t>     - формирование бережного отношения  к природе и всему живому;</a:t>
            </a:r>
          </a:p>
          <a:p>
            <a:r>
              <a:rPr lang="ru-RU" dirty="0" smtClean="0"/>
              <a:t>     - воспитание уважения к труду;</a:t>
            </a:r>
          </a:p>
          <a:p>
            <a:r>
              <a:rPr lang="ru-RU" dirty="0" smtClean="0"/>
              <a:t>     - развитие интереса к русским  традициям и промыслам;</a:t>
            </a:r>
          </a:p>
          <a:p>
            <a:r>
              <a:rPr lang="ru-RU" dirty="0" smtClean="0"/>
              <a:t>     - формирование элементарных знаний  о правах человека;</a:t>
            </a:r>
          </a:p>
          <a:p>
            <a:r>
              <a:rPr lang="ru-RU" dirty="0" smtClean="0"/>
              <a:t>     - расширение представлений о городах  России;</a:t>
            </a:r>
          </a:p>
          <a:p>
            <a:r>
              <a:rPr lang="ru-RU" dirty="0" smtClean="0"/>
              <a:t>     - знакомство детей с символами  государства (герб, флаг, гимн);</a:t>
            </a:r>
          </a:p>
          <a:p>
            <a:r>
              <a:rPr lang="ru-RU" dirty="0" smtClean="0"/>
              <a:t>     - развитие чувства ответственности  и гордости за достижения страны;</a:t>
            </a:r>
          </a:p>
          <a:p>
            <a:r>
              <a:rPr lang="ru-RU" dirty="0" smtClean="0"/>
              <a:t>     - формирование толерантности, чувства  уважения к другим народам,  их традициям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патриотизма 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     Патриотическое  воспитание ребенка - сложный педагогический процесс. В основе его лежит формирование патриотизма как личностного качества.</a:t>
            </a:r>
          </a:p>
          <a:p>
            <a:r>
              <a:rPr lang="ru-RU" dirty="0" smtClean="0"/>
              <a:t>     В широком понимании патриотизм трактуется как олицетворение любви к  своей Родине, активная сопричастность к ее истории, культуре, природе, к  современной жизни, ее достижениям и проблемам.</a:t>
            </a:r>
          </a:p>
          <a:p>
            <a:r>
              <a:rPr lang="ru-RU" dirty="0" smtClean="0"/>
              <a:t>     На  каждом возрастном этапе проявления патриотизма и патриотическое воспитание имеют свои особенности. Патриотизм применительно к ребенку старшего дошкольного возраста определяется нами как его потребность участвовать во всех делах на благо окружающих людей, представителей живой природы, наличие у него таких качеств, как сострадание, сочувствие, чувство собственного достоинства; осознание себя частью окружающего мира.</a:t>
            </a:r>
          </a:p>
          <a:p>
            <a:r>
              <a:rPr lang="ru-RU" dirty="0" smtClean="0"/>
              <a:t>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 В период старшего дошкольного возраста развиваются высокие социальные мотивы и благородные чувства. От того, как они будут сформированы в первые годы жизни ребенка, во многом зависит все его последующее развитие. В этот период начинают развиваться те чувства, черты характера, которые незримо уже связывают его со своим народом, своей страной. Корни этого влияния - в языке народа, который усваивает ребенок, в народных песнях, музыке, играх, игрушках, впечатлениях о природе родного края, о труде, быте, нравах и обычаях людей, среди которых он живет.</a:t>
            </a:r>
          </a:p>
          <a:p>
            <a:r>
              <a:rPr lang="ru-RU" dirty="0" smtClean="0"/>
              <a:t>     Под патриотическим воспитанием детей  мы понимаем взаимодействие взрослого и детей в совместной деятельности и общении, которое направлено на раскрытие и формирование в ребенке общечеловеческих нравственных качеств личности, приобщение к истокам национальной и региональной культуры, природе родного края, воспитание эмоционально-действенного отношения, чувства сопричастности, привязанности к окружающим.</a:t>
            </a:r>
          </a:p>
          <a:p>
            <a:r>
              <a:rPr lang="ru-RU" dirty="0" smtClean="0"/>
              <a:t>     Цель  воспитания патриотизма у детей  старшего дошкольного возраста - формирование у них потребности совершать добрые дела и поступки, чувство сопричастности к окружающему и развитие таких качеств, как сострадание, сочувствие, находчивость, любознательность.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/>
              <a:t> патриотизм у детей  старшего дошкольного возраста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Формирование у них потребности совершать добрые дела и поступки, чувство сопричастности к окружающему и развитие таких качеств, как сострадание, сочувствие, находчивость, любознательность.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390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Задачи  патриотического воспитания детей  старшего дошкольного возраста включают: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7" y="912525"/>
            <a:ext cx="9141613" cy="5922093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340768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формирование духовно-нравственного  отношения и чувства сопричастности  к родному дому семье, детскому саду, городу, селу;</a:t>
            </a:r>
          </a:p>
          <a:p>
            <a:r>
              <a:rPr lang="ru-RU" dirty="0" smtClean="0"/>
              <a:t>     формирование  духовно-нравственного отношения  и чувства сопричастности к культурному  наследию своего народа;</a:t>
            </a:r>
          </a:p>
          <a:p>
            <a:r>
              <a:rPr lang="ru-RU" dirty="0" smtClean="0"/>
              <a:t>     - формирование духовно-нравственного  отношения к природе родного  края и чувства сопричастности  к ней; </a:t>
            </a:r>
          </a:p>
          <a:p>
            <a:r>
              <a:rPr lang="ru-RU" dirty="0" smtClean="0"/>
              <a:t>     - воспитание любви, уважения к своей нации, понимания своих национальных особенностей, чувства собственного достоинства, как представителя своего народа, и толерантного отношения к представителям других национальностей (сверстникам и их родителям, соседям и другим людям).</a:t>
            </a:r>
          </a:p>
          <a:p>
            <a:r>
              <a:rPr lang="ru-RU" dirty="0" smtClean="0"/>
              <a:t>     Содержание  патриотического воспитания детей  старшего дошкольного возраста раскрывается следующим образом: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приобщение детей к культурному  наследию, праздникам, традициям, народно-прикладному  искусству, устному народному  творчеству, музыкальному фольклору, народным играм.</a:t>
            </a:r>
          </a:p>
          <a:p>
            <a:r>
              <a:rPr lang="ru-RU" dirty="0" smtClean="0"/>
              <a:t>     - знакомство с семьёй, историей, членами  семьи, родственниками, предками, родословной,  семейными традициями; с детским  садом его ребятами, взрослыми,  играми, игрушками, традициями; с  городом, селом, его историей, гербом, традициями, выдающимися горожанами, селянами прошлого и настоящего времени, достопримечательностями;</a:t>
            </a:r>
          </a:p>
          <a:p>
            <a:r>
              <a:rPr lang="ru-RU" dirty="0" smtClean="0"/>
              <a:t>  проведение целевых наблюдений  за состоянием объектов в разные  сезоны года, организация сезонного  земледельческого труда в природе  посев цветов, овощей, посадка кустов, деревьев и другое;</a:t>
            </a:r>
          </a:p>
          <a:p>
            <a:r>
              <a:rPr lang="ru-RU" dirty="0" smtClean="0"/>
              <a:t>     - организация творческой продуктивной, игровой деятельности детей, в  которой ребенок проявляет сочувствие, заботу о человеке, растениях,  животных в разные сезоны года  в связи с приспособлением  к новым жизненным условиям  и ежедневно по необходимости.</a:t>
            </a:r>
          </a:p>
          <a:p>
            <a:r>
              <a:rPr lang="ru-RU" dirty="0" smtClean="0"/>
              <a:t>     Патриотическое  воспитание детей реализуется в  дошкольных образовательных учреждениях  по различным программам.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</TotalTime>
  <Words>131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Патриотическое воспитание</vt:lpstr>
      <vt:lpstr>Что такое патриотическое воспитание?</vt:lpstr>
      <vt:lpstr>Цель патриотического воспитания</vt:lpstr>
      <vt:lpstr>Задачи патриотического воспитания</vt:lpstr>
      <vt:lpstr>Формирование патриотизма   </vt:lpstr>
      <vt:lpstr>Презентация PowerPoint</vt:lpstr>
      <vt:lpstr> патриотизм у детей  старшего дошкольного возраста </vt:lpstr>
      <vt:lpstr>   Задачи  патриотического воспитания детей  старшего дошкольного возраста включают: </vt:lpstr>
      <vt:lpstr>Презентация PowerPoint</vt:lpstr>
      <vt:lpstr>Реализация программы направлена на решение следующих задач:</vt:lpstr>
      <vt:lpstr>     Программа &lt;Моя страна&gt; в практической деятельности способствует:  </vt:lpstr>
      <vt:lpstr>Направление программы с помощью методистов:</vt:lpstr>
      <vt:lpstr>Презентация PowerPoint</vt:lpstr>
      <vt:lpstr>Каково же содержание проблемы? </vt:lpstr>
      <vt:lpstr>Проведение работы по патриотическому воспитанию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</dc:title>
  <dc:creator>User</dc:creator>
  <cp:lastModifiedBy>user</cp:lastModifiedBy>
  <cp:revision>9</cp:revision>
  <dcterms:created xsi:type="dcterms:W3CDTF">2013-03-18T15:02:11Z</dcterms:created>
  <dcterms:modified xsi:type="dcterms:W3CDTF">2017-01-14T14:39:05Z</dcterms:modified>
</cp:coreProperties>
</file>