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63" r:id="rId8"/>
    <p:sldId id="264" r:id="rId9"/>
    <p:sldId id="259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E4AD"/>
    <a:srgbClr val="00BC12"/>
    <a:srgbClr val="0CA425"/>
    <a:srgbClr val="0CFF25"/>
    <a:srgbClr val="15FF7F"/>
    <a:srgbClr val="FF6600"/>
    <a:srgbClr val="20310D"/>
    <a:srgbClr val="005828"/>
    <a:srgbClr val="271137"/>
    <a:srgbClr val="002E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75000"/>
              </a:schemeClr>
            </a:gs>
            <a:gs pos="100000">
              <a:schemeClr val="accent1">
                <a:lumMod val="41000"/>
                <a:lumOff val="59000"/>
                <a:alpha val="78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196753"/>
            <a:ext cx="7175351" cy="2376264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007434"/>
                </a:solidFill>
                <a:latin typeface="Calibri" panose="020F0502020204030204" pitchFamily="34" charset="0"/>
              </a:rPr>
              <a:t/>
            </a:r>
            <a:br>
              <a:rPr lang="ru-RU" sz="4000" dirty="0" smtClean="0">
                <a:solidFill>
                  <a:srgbClr val="007434"/>
                </a:solidFill>
                <a:latin typeface="Calibri" panose="020F0502020204030204" pitchFamily="34" charset="0"/>
              </a:rPr>
            </a:br>
            <a:r>
              <a:rPr lang="ru-RU" sz="4000" dirty="0" smtClean="0">
                <a:solidFill>
                  <a:srgbClr val="4CE4AD"/>
                </a:solidFill>
                <a:latin typeface="Comic Sans MS" panose="030F0702030302020204" pitchFamily="66" charset="0"/>
              </a:rPr>
              <a:t>Внеурочная деятельность «Волшебный мир оригами»</a:t>
            </a:r>
            <a:endParaRPr lang="ru-RU" sz="4000" dirty="0">
              <a:solidFill>
                <a:srgbClr val="4CE4AD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4" y="5052545"/>
            <a:ext cx="6770613" cy="1112759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4CE4AD"/>
                </a:solidFill>
                <a:latin typeface="Comic Sans MS" panose="030F0702030302020204" pitchFamily="66" charset="0"/>
              </a:rPr>
              <a:t>Автор презентации: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4CE4AD"/>
                </a:solidFill>
                <a:latin typeface="Comic Sans MS" panose="030F0702030302020204" pitchFamily="66" charset="0"/>
              </a:rPr>
              <a:t>Маслова Ольга Викторовна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4CE4AD"/>
                </a:solidFill>
                <a:latin typeface="Comic Sans MS" panose="030F0702030302020204" pitchFamily="66" charset="0"/>
              </a:rPr>
              <a:t>МБОУ «СОШ № 17»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4CE4AD"/>
                </a:solidFill>
                <a:latin typeface="Comic Sans MS" panose="030F0702030302020204" pitchFamily="66" charset="0"/>
              </a:rPr>
              <a:t>Г. Усолье-сибирское</a:t>
            </a:r>
          </a:p>
          <a:p>
            <a:endParaRPr lang="ru-RU" sz="1800" dirty="0">
              <a:solidFill>
                <a:srgbClr val="0CFF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72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08720"/>
            <a:ext cx="7083466" cy="5340931"/>
          </a:xfrm>
        </p:spPr>
      </p:pic>
    </p:spTree>
    <p:extLst>
      <p:ext uri="{BB962C8B-B14F-4D97-AF65-F5344CB8AC3E}">
        <p14:creationId xmlns:p14="http://schemas.microsoft.com/office/powerpoint/2010/main" val="179209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960440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Я живу под мостиком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И виляю хвостиком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По земле не хожу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Рот есть, но не говорю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Глаза есть,  не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моргаю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Крылья есть, не летаю.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r>
              <a:rPr lang="ru-RU" sz="5400" dirty="0" smtClean="0">
                <a:solidFill>
                  <a:srgbClr val="050000"/>
                </a:solidFill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512168"/>
          </a:xfrm>
        </p:spPr>
        <p:txBody>
          <a:bodyPr>
            <a:normAutofit/>
          </a:bodyPr>
          <a:lstStyle/>
          <a:p>
            <a:pPr marL="2286000" lvl="8" indent="0">
              <a:buNone/>
            </a:pPr>
            <a:r>
              <a:rPr lang="ru-RU" sz="3600" b="1" dirty="0" smtClean="0">
                <a:solidFill>
                  <a:srgbClr val="0CA425"/>
                </a:solidFill>
                <a:latin typeface="Times New Roman"/>
                <a:ea typeface="Times New Roman"/>
              </a:rPr>
              <a:t>           </a:t>
            </a:r>
            <a:r>
              <a:rPr lang="ru-RU" sz="3600" b="1" dirty="0" smtClean="0">
                <a:solidFill>
                  <a:srgbClr val="0CA425"/>
                </a:solidFill>
                <a:latin typeface="Comic Sans MS" panose="030F0702030302020204" pitchFamily="66" charset="0"/>
                <a:ea typeface="Times New Roman"/>
              </a:rPr>
              <a:t>Рыбка</a:t>
            </a:r>
            <a:endParaRPr lang="ru-RU" sz="3600" b="1" dirty="0">
              <a:solidFill>
                <a:srgbClr val="0CA425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04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omic Sans MS" panose="030F0702030302020204" pitchFamily="66" charset="0"/>
              </a:rPr>
              <a:t>Тема занятия: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«АКВАРИУМ»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7534661" cy="368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96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888128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ГУППИ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860032" y="2492896"/>
            <a:ext cx="4032448" cy="338437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latin typeface="Comic Sans MS" panose="030F0702030302020204" pitchFamily="66" charset="0"/>
                <a:ea typeface="Times New Roman"/>
              </a:rPr>
              <a:t>Самая популярная и неприхотливая аквариумная рыбка. </a:t>
            </a:r>
            <a:r>
              <a:rPr lang="ru-RU" sz="2400" b="1" dirty="0" smtClean="0">
                <a:latin typeface="Comic Sans MS" panose="030F0702030302020204" pitchFamily="66" charset="0"/>
                <a:ea typeface="Times New Roman"/>
              </a:rPr>
              <a:t>Самцы </a:t>
            </a:r>
            <a:r>
              <a:rPr lang="ru-RU" sz="2400" b="1" dirty="0">
                <a:latin typeface="Comic Sans MS" panose="030F0702030302020204" pitchFamily="66" charset="0"/>
                <a:ea typeface="Times New Roman"/>
              </a:rPr>
              <a:t>и самки отличаются по размеру, форме, и окраске. Самки достигают в длину 6—7 см, самцы до </a:t>
            </a:r>
            <a:r>
              <a:rPr lang="ru-RU" sz="2400" b="1" dirty="0" smtClean="0">
                <a:latin typeface="Comic Sans MS" panose="030F0702030302020204" pitchFamily="66" charset="0"/>
                <a:ea typeface="Times New Roman"/>
              </a:rPr>
              <a:t>4 см. Эти </a:t>
            </a:r>
            <a:r>
              <a:rPr lang="ru-RU" sz="2400" b="1" dirty="0">
                <a:latin typeface="Comic Sans MS" panose="030F0702030302020204" pitchFamily="66" charset="0"/>
                <a:ea typeface="Times New Roman"/>
              </a:rPr>
              <a:t>рыбки весьма миролюбивы и способны уживаться с разными видами рыб. </a:t>
            </a: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0" y="2491822"/>
            <a:ext cx="4215424" cy="316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37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032144"/>
          </a:xfrm>
        </p:spPr>
        <p:txBody>
          <a:bodyPr/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М</a:t>
            </a:r>
            <a:r>
              <a:rPr lang="ru-RU" dirty="0" smtClean="0">
                <a:latin typeface="Comic Sans MS" panose="030F0702030302020204" pitchFamily="66" charset="0"/>
              </a:rPr>
              <a:t>ЕЧЕНОСЦЫ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67944" y="2564904"/>
            <a:ext cx="4464496" cy="374441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природе</a:t>
            </a:r>
            <a:r>
              <a:rPr lang="ru-RU" b="1" dirty="0" smtClean="0">
                <a:latin typeface="Comic Sans MS" panose="030F0702030302020204" pitchFamily="66" charset="0"/>
              </a:rPr>
              <a:t> самцы достигают длины 8 см, а самки 12 см.</a:t>
            </a:r>
          </a:p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аквариуме</a:t>
            </a:r>
            <a:r>
              <a:rPr lang="ru-RU" b="1" dirty="0" smtClean="0">
                <a:latin typeface="Comic Sans MS" panose="030F0702030302020204" pitchFamily="66" charset="0"/>
              </a:rPr>
              <a:t>, что самки, что самцы в два раза мельче. Название рыб пошло от имеющегося плавника </a:t>
            </a:r>
            <a:r>
              <a:rPr lang="ru-RU" b="1" dirty="0">
                <a:latin typeface="Comic Sans MS" panose="030F0702030302020204" pitchFamily="66" charset="0"/>
              </a:rPr>
              <a:t>на </a:t>
            </a:r>
            <a:r>
              <a:rPr lang="ru-RU" b="1" dirty="0" smtClean="0">
                <a:latin typeface="Comic Sans MS" panose="030F0702030302020204" pitchFamily="66" charset="0"/>
              </a:rPr>
              <a:t>хвосте у самца, напоминающего форму меча. Окраска может быть самая разнообразная</a:t>
            </a:r>
            <a:r>
              <a:rPr lang="ru-RU" sz="2000" b="1" dirty="0" smtClean="0">
                <a:latin typeface="Comic Sans MS" panose="030F0702030302020204" pitchFamily="66" charset="0"/>
              </a:rPr>
              <a:t>.</a:t>
            </a:r>
            <a:endParaRPr lang="ru-RU" sz="2000" b="1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4032447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441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032144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ЗОЛОТАЯ РЫБКА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27984" y="2708920"/>
            <a:ext cx="4536504" cy="316835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b="1" dirty="0">
                <a:latin typeface="Comic Sans MS" panose="030F0702030302020204" pitchFamily="66" charset="0"/>
                <a:ea typeface="Times New Roman"/>
                <a:cs typeface="Times New Roman"/>
              </a:rPr>
              <a:t>Золотые рыбки — мирные, спокойные рыбы, любят рыться в грунте. Можно содержать с другими спокойными рыбами.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b="1" dirty="0" smtClean="0">
                <a:latin typeface="Comic Sans MS" panose="030F0702030302020204" pitchFamily="66" charset="0"/>
                <a:ea typeface="Times New Roman"/>
                <a:cs typeface="Times New Roman"/>
              </a:rPr>
              <a:t>Длина взрослой рыбки достигает 15 </a:t>
            </a:r>
            <a:r>
              <a:rPr lang="ru-RU" sz="2500" b="1" dirty="0">
                <a:latin typeface="Comic Sans MS" panose="030F0702030302020204" pitchFamily="66" charset="0"/>
                <a:ea typeface="Times New Roman"/>
                <a:cs typeface="Times New Roman"/>
              </a:rPr>
              <a:t>см.</a:t>
            </a:r>
            <a:endParaRPr lang="ru-RU" sz="2500" b="1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b="1" dirty="0">
                <a:latin typeface="Comic Sans MS" panose="030F0702030302020204" pitchFamily="66" charset="0"/>
                <a:ea typeface="Times New Roman"/>
                <a:cs typeface="Times New Roman"/>
              </a:rPr>
              <a:t> Имеет окраску от желто-золотистой до </a:t>
            </a:r>
            <a:r>
              <a:rPr lang="ru-RU" sz="2500" b="1" dirty="0" smtClean="0">
                <a:latin typeface="Comic Sans MS" panose="030F0702030302020204" pitchFamily="66" charset="0"/>
                <a:ea typeface="Times New Roman"/>
                <a:cs typeface="Times New Roman"/>
              </a:rPr>
              <a:t>ярко-красной</a:t>
            </a:r>
            <a:r>
              <a:rPr lang="ru-RU" sz="2500" b="1" dirty="0">
                <a:latin typeface="Comic Sans MS" panose="030F0702030302020204" pitchFamily="66" charset="0"/>
                <a:ea typeface="Times New Roman"/>
                <a:cs typeface="Times New Roman"/>
              </a:rPr>
              <a:t>. </a:t>
            </a:r>
            <a:endParaRPr lang="ru-RU" sz="2500" b="1" dirty="0">
              <a:latin typeface="Comic Sans MS" panose="030F0702030302020204" pitchFamily="66" charset="0"/>
              <a:ea typeface="Calibri"/>
              <a:cs typeface="Times New Roman"/>
            </a:endParaRPr>
          </a:p>
          <a:p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98" y="2708921"/>
            <a:ext cx="4019354" cy="294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34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032144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СОМИКИ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99992" y="2708920"/>
            <a:ext cx="4464496" cy="3312368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latin typeface="Comic Sans MS" panose="030F0702030302020204" pitchFamily="66" charset="0"/>
                <a:ea typeface="Times New Roman"/>
              </a:rPr>
              <a:t>Сомики очень неприхотливы. Это спокойные, мирные, дружелюбные рыбки. Большую часть времени эти рыбы проводят на дне, где постоянно роются в грунте, выбирая из него остатки несъеденного корма. </a:t>
            </a: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13" y="2708920"/>
            <a:ext cx="4149971" cy="30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4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032144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СКАЛЯРИИ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6016" y="2492896"/>
            <a:ext cx="4248472" cy="35283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Длина </a:t>
            </a:r>
            <a:r>
              <a:rPr lang="ru-RU" dirty="0"/>
              <a:t>этих рыб </a:t>
            </a:r>
            <a:r>
              <a:rPr lang="ru-RU" dirty="0" smtClean="0"/>
              <a:t>15 см, </a:t>
            </a:r>
            <a:r>
              <a:rPr lang="ru-RU" dirty="0"/>
              <a:t>а высота 20 см. Форма тела дисковидная, почти треугольная.  Известно семь вариантов их окраски: полосатая, двухцветная, голубая, золотая, черная, дымчатая, мраморная. Скалярии – довольно пугливые рыбки, если они пугаются, их естественный окрас становится </a:t>
            </a:r>
            <a:r>
              <a:rPr lang="ru-RU" dirty="0" smtClean="0"/>
              <a:t>бледнее.</a:t>
            </a: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74" y="2492896"/>
            <a:ext cx="437232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02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Назовите сказочных героев-обитателей      морей и озёр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1872208" cy="268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73016"/>
            <a:ext cx="1954907" cy="280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88840"/>
            <a:ext cx="1780250" cy="280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09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1087</TotalTime>
  <Words>208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Внеурочная деятельность «Волшебный мир оригами»</vt:lpstr>
      <vt:lpstr>Я живу под мостиком И виляю хвостиком По земле не хожу Рот есть, но не говорю Глаза есть,  не моргаю Крылья есть, не летаю.  </vt:lpstr>
      <vt:lpstr>Тема занятия: «АКВАРИУМ»</vt:lpstr>
      <vt:lpstr>ГУППИ</vt:lpstr>
      <vt:lpstr>МЕЧЕНОСЦЫ</vt:lpstr>
      <vt:lpstr>ЗОЛОТАЯ РЫБКА</vt:lpstr>
      <vt:lpstr>СОМИКИ</vt:lpstr>
      <vt:lpstr>СКАЛЯРИИ</vt:lpstr>
      <vt:lpstr>Назовите сказочных героев-обитателей      морей и озёр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«Волшебный мир оригами»    Презентацию</dc:title>
  <dc:creator>АРМЕН</dc:creator>
  <cp:lastModifiedBy>Наталий</cp:lastModifiedBy>
  <cp:revision>26</cp:revision>
  <dcterms:created xsi:type="dcterms:W3CDTF">2014-04-13T08:57:05Z</dcterms:created>
  <dcterms:modified xsi:type="dcterms:W3CDTF">2016-11-29T08:37:27Z</dcterms:modified>
</cp:coreProperties>
</file>