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dreams4kids.ru/prochee/pochemu-deti-lyubyat-skazki/attachment/town-fantasy/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929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2492896"/>
            <a:ext cx="3600000" cy="25467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</a:rPr>
              <a:t>МКДОУ </a:t>
            </a:r>
            <a:r>
              <a:rPr lang="ru-RU" sz="2000" i="1" dirty="0" err="1" smtClean="0">
                <a:solidFill>
                  <a:srgbClr val="002060"/>
                </a:solidFill>
              </a:rPr>
              <a:t>Елизаветовский</a:t>
            </a:r>
            <a:r>
              <a:rPr lang="ru-RU" sz="2000" i="1" dirty="0" smtClean="0">
                <a:solidFill>
                  <a:srgbClr val="002060"/>
                </a:solidFill>
              </a:rPr>
              <a:t> детский с. Елизаветовка 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Павловского муниципального района Воронежской области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Презентация </a:t>
            </a:r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на тему: «В гостях у сказки»</a:t>
            </a:r>
            <a:endParaRPr lang="ru-RU" sz="4000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7117" y="5511425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Воспитатель :   </a:t>
            </a:r>
            <a:r>
              <a:rPr lang="ru-RU" dirty="0" err="1"/>
              <a:t>Череповская</a:t>
            </a:r>
            <a:r>
              <a:rPr lang="ru-RU" dirty="0"/>
              <a:t>  Инна Викторовна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3"/>
          <p:cNvSpPr>
            <a:spLocks noGrp="1"/>
          </p:cNvSpPr>
          <p:nvPr>
            <p:ph type="body" idx="2"/>
          </p:nvPr>
        </p:nvSpPr>
        <p:spPr>
          <a:xfrm>
            <a:off x="4572000" y="333375"/>
            <a:ext cx="4194175" cy="604837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Почему дети любят сказки?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Мир сказок… Как много слов можно вложить в  это словосочетание, начиная от волшебных историй для детей, заканчивая приятно  проведенным временем за прочтением сказок.  Поэтому совсем неудивительно, что большинство детей просто обожают самые разнообразные сказки, и стремятся ежедневно вновь и вновь погружаться в “Сказочную Страну”. 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Город, фэнтези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4176464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476672"/>
            <a:ext cx="4193608" cy="5619328"/>
          </a:xfrm>
        </p:spPr>
        <p:txBody>
          <a:bodyPr/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Давайте узнаем, что именно привлекает наших маленьких сокровищ в сказках?</a:t>
            </a:r>
          </a:p>
          <a:p>
            <a:endParaRPr lang="ru-RU" sz="2000" i="1" dirty="0" smtClean="0"/>
          </a:p>
          <a:p>
            <a:endParaRPr lang="ru-RU" sz="2000" i="1" dirty="0" smtClean="0"/>
          </a:p>
          <a:p>
            <a:pPr lvl="0"/>
            <a:r>
              <a:rPr lang="ru-RU" i="1" dirty="0" smtClean="0">
                <a:solidFill>
                  <a:srgbClr val="FFFF00"/>
                </a:solidFill>
              </a:rPr>
              <a:t>Интересный сюжет</a:t>
            </a:r>
            <a:endParaRPr lang="ru-RU" dirty="0" smtClean="0">
              <a:solidFill>
                <a:srgbClr val="FFFF00"/>
              </a:solidFill>
            </a:endParaRPr>
          </a:p>
          <a:p>
            <a:pPr lvl="0"/>
            <a:r>
              <a:rPr lang="ru-RU" i="1" dirty="0" smtClean="0">
                <a:solidFill>
                  <a:srgbClr val="FFFF00"/>
                </a:solidFill>
              </a:rPr>
              <a:t>Персонажи сказок</a:t>
            </a:r>
            <a:endParaRPr lang="ru-RU" dirty="0" smtClean="0">
              <a:solidFill>
                <a:srgbClr val="FFFF00"/>
              </a:solidFill>
            </a:endParaRPr>
          </a:p>
          <a:p>
            <a:pPr lvl="0"/>
            <a:r>
              <a:rPr lang="ru-RU" i="1" dirty="0" smtClean="0">
                <a:solidFill>
                  <a:srgbClr val="FFFF00"/>
                </a:solidFill>
              </a:rPr>
              <a:t>Контакт с родителями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4" descr="77599015_1a55995a379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700808"/>
            <a:ext cx="4536504" cy="3631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276931827_321411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484784"/>
            <a:ext cx="4320480" cy="3744416"/>
          </a:xfrm>
        </p:spPr>
      </p:pic>
      <p:sp>
        <p:nvSpPr>
          <p:cNvPr id="8" name="Текст 1"/>
          <p:cNvSpPr>
            <a:spLocks noGrp="1"/>
          </p:cNvSpPr>
          <p:nvPr>
            <p:ph sz="half" idx="2"/>
          </p:nvPr>
        </p:nvSpPr>
        <p:spPr>
          <a:xfrm>
            <a:off x="395288" y="333375"/>
            <a:ext cx="4100512" cy="5781675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Сказки замечательно устанавливают связь между ребенком и его родителями. Что может быть милее и приятнее для ребенка, чем провести вечер с мамой, которая читает ему сказку? А если мама будет еще и объяснять поступки героев, делиться своим мнением или узнавать мнение ребенка, то кроме приятного времяпрепровождения это принесет еще и огромную пользу.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Пословицы о сказках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59936" cy="5616624"/>
          </a:xfrm>
        </p:spPr>
        <p:txBody>
          <a:bodyPr/>
          <a:lstStyle/>
          <a:p>
            <a:r>
              <a:rPr lang="ru-RU" dirty="0" smtClean="0"/>
              <a:t>Всякая прибаутка в сказке хороша.</a:t>
            </a:r>
          </a:p>
          <a:p>
            <a:r>
              <a:rPr lang="ru-RU" dirty="0" smtClean="0"/>
              <a:t>Либо дело делать, либо сказки сказывать.</a:t>
            </a:r>
          </a:p>
          <a:p>
            <a:r>
              <a:rPr lang="ru-RU" dirty="0" smtClean="0"/>
              <a:t>Сказку слушай, а к присказке прислушивайся.</a:t>
            </a:r>
          </a:p>
          <a:p>
            <a:r>
              <a:rPr lang="ru-RU" dirty="0" smtClean="0"/>
              <a:t>Сказка — складка: послушать сладко.</a:t>
            </a:r>
          </a:p>
          <a:p>
            <a:r>
              <a:rPr lang="ru-RU" dirty="0" smtClean="0"/>
              <a:t>Не всякая водица для питья годится, не всякая сказка — людям указка.</a:t>
            </a:r>
          </a:p>
          <a:p>
            <a:endParaRPr lang="ru-RU" dirty="0"/>
          </a:p>
        </p:txBody>
      </p:sp>
      <p:pic>
        <p:nvPicPr>
          <p:cNvPr id="5" name="Содержимое 4" descr="045976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124744"/>
            <a:ext cx="3744416" cy="511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Загадки о сказках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59936" cy="5259288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1800" dirty="0" smtClean="0">
                <a:solidFill>
                  <a:srgbClr val="FFFF00"/>
                </a:solidFill>
              </a:rPr>
              <a:t>Ждали маму с молоком,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А пустили волка в дом…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Кем же были эти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Маленькие дети?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В детстве все над ним смеялись,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Оттолкнуть его старались: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Ведь никто не знал, что он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Белым лебедем рожден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800" dirty="0" smtClean="0"/>
              <a:t> </a:t>
            </a:r>
            <a:r>
              <a:rPr lang="ru-RU" sz="1800" dirty="0" smtClean="0">
                <a:solidFill>
                  <a:srgbClr val="FFC000"/>
                </a:solidFill>
              </a:rPr>
              <a:t>Как у Бабы у Яги</a:t>
            </a:r>
            <a:br>
              <a:rPr lang="ru-RU" sz="1800" dirty="0" smtClean="0">
                <a:solidFill>
                  <a:srgbClr val="FFC000"/>
                </a:solidFill>
              </a:rPr>
            </a:br>
            <a:r>
              <a:rPr lang="ru-RU" sz="1800" dirty="0" smtClean="0">
                <a:solidFill>
                  <a:srgbClr val="FFC000"/>
                </a:solidFill>
              </a:rPr>
              <a:t>Нет совсем одной ноги,</a:t>
            </a:r>
            <a:br>
              <a:rPr lang="ru-RU" sz="1800" dirty="0" smtClean="0">
                <a:solidFill>
                  <a:srgbClr val="FFC000"/>
                </a:solidFill>
              </a:rPr>
            </a:br>
            <a:r>
              <a:rPr lang="ru-RU" sz="1800" dirty="0" smtClean="0">
                <a:solidFill>
                  <a:srgbClr val="FFC000"/>
                </a:solidFill>
              </a:rPr>
              <a:t>Зато есть замечательный</a:t>
            </a:r>
            <a:br>
              <a:rPr lang="ru-RU" sz="1800" dirty="0" smtClean="0">
                <a:solidFill>
                  <a:srgbClr val="FFC000"/>
                </a:solidFill>
              </a:rPr>
            </a:br>
            <a:r>
              <a:rPr lang="ru-RU" sz="1800" dirty="0" smtClean="0">
                <a:solidFill>
                  <a:srgbClr val="FFC000"/>
                </a:solidFill>
              </a:rPr>
              <a:t>Аппарат летательный.</a:t>
            </a:r>
            <a:br>
              <a:rPr lang="ru-RU" sz="1800" dirty="0" smtClean="0">
                <a:solidFill>
                  <a:srgbClr val="FFC000"/>
                </a:solidFill>
              </a:rPr>
            </a:br>
            <a:r>
              <a:rPr lang="ru-RU" sz="1800" dirty="0" smtClean="0">
                <a:solidFill>
                  <a:srgbClr val="FFC000"/>
                </a:solidFill>
              </a:rPr>
              <a:t>Какой?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Уплетая калачи,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Ехал парень на печи.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Прокатился по деревне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И женился на царевне.</a:t>
            </a:r>
          </a:p>
          <a:p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endParaRPr lang="ru-RU" sz="18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917196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1999" y="832123"/>
            <a:ext cx="3822303" cy="54051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72816"/>
            <a:ext cx="4392488" cy="48245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Вот и сказки конец, а кто слушал – молодец!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86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59</TotalTime>
  <Words>206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МКДОУ Елизаветовский детский с. Елизаветовка  Павловского муниципального района Воронежской области Презентация  на тему: «В гостях у сказки»</vt:lpstr>
      <vt:lpstr>Презентация PowerPoint</vt:lpstr>
      <vt:lpstr>Презентация PowerPoint</vt:lpstr>
      <vt:lpstr>Презентация PowerPoint</vt:lpstr>
      <vt:lpstr>Пословицы о сказках</vt:lpstr>
      <vt:lpstr>Загадки о сказках</vt:lpstr>
      <vt:lpstr>Вот и сказки конец, а кто слушал – молодец!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на тему: «В гостях у сказки»</dc:title>
  <dc:creator>Дарья</dc:creator>
  <cp:lastModifiedBy>Елена</cp:lastModifiedBy>
  <cp:revision>5</cp:revision>
  <dcterms:created xsi:type="dcterms:W3CDTF">2013-11-25T16:13:54Z</dcterms:created>
  <dcterms:modified xsi:type="dcterms:W3CDTF">2015-05-06T09:14:57Z</dcterms:modified>
</cp:coreProperties>
</file>