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A9FDE2-65FD-4B2C-B48F-331E5F8D384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B858EE3-7A7E-444C-8D8D-B4AB1900DC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221088"/>
            <a:ext cx="3168352" cy="230425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Автор: учитель физики МБОУ «Гимназия №12»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г.Белгорода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Кривчикова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Г.П.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764704"/>
            <a:ext cx="7175351" cy="416075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Презентация к уроку по теме «Испарение и конденсация»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8 класс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53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КИПИТ ВОДА В ЧАЙНИКЕ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http://cs10086.vkontakte.ru/u15946340/-14/x_d9a0f554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38719" y="731838"/>
            <a:ext cx="5009361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11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  <a:t>ТЕМА УРОКА</a:t>
            </a:r>
            <a:r>
              <a:rPr lang="ru-RU" sz="2800" dirty="0">
                <a:ea typeface="Calibri"/>
                <a:cs typeface="Times New Roman"/>
              </a:rPr>
              <a:t>: </a:t>
            </a:r>
            <a:endParaRPr lang="ru-RU" sz="2800" dirty="0" smtClean="0">
              <a:ea typeface="Calibri"/>
              <a:cs typeface="Times New Roman"/>
            </a:endParaRPr>
          </a:p>
          <a:p>
            <a:pPr marL="4572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u="sng" dirty="0" smtClean="0">
                <a:solidFill>
                  <a:srgbClr val="548DD4"/>
                </a:solidFill>
                <a:ea typeface="Calibri"/>
                <a:cs typeface="Times New Roman"/>
              </a:rPr>
              <a:t>ИСПАРЕНИЕ  (ПАРООБРАЗОВАНИЕ</a:t>
            </a:r>
            <a:r>
              <a:rPr lang="ru-RU" sz="2800" u="sng" dirty="0">
                <a:solidFill>
                  <a:srgbClr val="548DD4"/>
                </a:solidFill>
                <a:ea typeface="Calibri"/>
                <a:cs typeface="Times New Roman"/>
              </a:rPr>
              <a:t>)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ru-RU" sz="2800" b="1" dirty="0" smtClean="0">
              <a:solidFill>
                <a:srgbClr val="243F60"/>
              </a:solidFill>
              <a:effectLst/>
              <a:latin typeface="Cambria"/>
              <a:ea typeface="Times New Roman"/>
              <a:cs typeface="Times New Roman"/>
            </a:endParaRPr>
          </a:p>
          <a:p>
            <a: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  <a:t>ЦЕЛЬ:</a:t>
            </a:r>
            <a:r>
              <a:rPr lang="ru-RU" sz="2800" dirty="0">
                <a:ea typeface="Calibri"/>
                <a:cs typeface="Times New Roman"/>
              </a:rPr>
              <a:t> изучить процесс, его особенности, понять, где он используется и какую роль играет в жизни человека и в окружающем мире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998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План изучения физического явления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endParaRPr lang="ru-RU" dirty="0" smtClean="0">
              <a:effectLst/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Определение.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Пример в природе или быту.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Условие протекания.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Особенности протекания процесса.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Физическое объяснение процесса.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Применение  явления.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69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Закрепление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b="1" dirty="0" smtClean="0">
                <a:effectLst/>
                <a:latin typeface="Times New Roman"/>
                <a:ea typeface="Calibri"/>
              </a:rPr>
              <a:t>Когда белье быстрее высыхает в ветреную или безветренную погоду</a:t>
            </a:r>
          </a:p>
          <a:p>
            <a:endParaRPr lang="ru-RU" dirty="0"/>
          </a:p>
        </p:txBody>
      </p:sp>
      <p:pic>
        <p:nvPicPr>
          <p:cNvPr id="4" name="Рисунок 3" descr="http://tvoyposter.ru/userdata/image/thumbs/p/c2/31/c231cbff0336b3c12f513c23fa217f9e_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54075"/>
            <a:ext cx="3105791" cy="364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rv2.lori-images.net/bele-na-verevke-sushitsya-v-derevne-0000462954-preview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254075"/>
            <a:ext cx="4248472" cy="364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14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248583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a typeface="Calibri"/>
                <a:cs typeface="Times New Roman"/>
              </a:rPr>
              <a:t>Когда </a:t>
            </a:r>
            <a:r>
              <a:rPr lang="ru-RU" sz="3200" dirty="0">
                <a:ea typeface="Calibri"/>
                <a:cs typeface="Times New Roman"/>
              </a:rPr>
              <a:t>лужи высыхают быстрее: осенью или летом? </a:t>
            </a:r>
            <a:br>
              <a:rPr lang="ru-RU" sz="3200" dirty="0">
                <a:ea typeface="Calibri"/>
                <a:cs typeface="Times New Roman"/>
              </a:rPr>
            </a:br>
            <a:endParaRPr lang="ru-RU" sz="3200" dirty="0"/>
          </a:p>
        </p:txBody>
      </p:sp>
      <p:pic>
        <p:nvPicPr>
          <p:cNvPr id="4" name="Объект 3" descr="http://im4-tub-ru.yandex.net/i?id=255863007-56-72&amp;n=21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28803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466781806-44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32656"/>
            <a:ext cx="1944216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550596257-07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9066" y="332656"/>
            <a:ext cx="2736304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631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2369200"/>
          </a:xfrm>
        </p:spPr>
        <p:txBody>
          <a:bodyPr>
            <a:normAutofit fontScale="9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100" dirty="0" smtClean="0">
                <a:ea typeface="Calibri"/>
                <a:cs typeface="Times New Roman"/>
              </a:rPr>
              <a:t>ПОЧЕМУ </a:t>
            </a:r>
            <a:r>
              <a:rPr lang="ru-RU" sz="3100" dirty="0">
                <a:ea typeface="Calibri"/>
                <a:cs typeface="Times New Roman"/>
              </a:rPr>
              <a:t>ОЩУЩАЕМ ПРОХЛАДУ, КОГДА ВЫХОДИМ ИЗ ВОДЫ НА БЕРЕГ</a:t>
            </a:r>
            <a:r>
              <a:rPr lang="ru-RU" sz="4000" dirty="0">
                <a:ea typeface="Calibri"/>
                <a:cs typeface="Times New Roman"/>
              </a:rPr>
              <a:t>?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http://turist-v-amerike.ru/wp-content/uploads/2011/08/Tyrist-v-Amerike-102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9630" y="731838"/>
            <a:ext cx="5247539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389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СКОРОСТЬ ИСПАРЕНИЯ ЗАВИСИТ ОТ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3200" dirty="0" smtClean="0"/>
              <a:t>  </a:t>
            </a:r>
            <a:r>
              <a:rPr lang="ru-RU" sz="3200" dirty="0"/>
              <a:t>Температуры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</a:t>
            </a:r>
            <a:r>
              <a:rPr lang="ru-RU" sz="3200" dirty="0"/>
              <a:t>Площади поверхности </a:t>
            </a:r>
            <a:r>
              <a:rPr lang="ru-RU" sz="3200" dirty="0" smtClean="0"/>
              <a:t>    жидкости </a:t>
            </a:r>
            <a:r>
              <a:rPr lang="ru-RU" sz="3200" dirty="0"/>
              <a:t>(сосуда)</a:t>
            </a:r>
          </a:p>
          <a:p>
            <a:r>
              <a:rPr lang="ru-RU" sz="3200" dirty="0" smtClean="0"/>
              <a:t>  </a:t>
            </a:r>
            <a:r>
              <a:rPr lang="ru-RU" sz="3200" dirty="0"/>
              <a:t>Ветра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</a:t>
            </a:r>
            <a:r>
              <a:rPr lang="ru-RU" sz="3200" dirty="0"/>
              <a:t>Рода жидкости.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2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517232"/>
            <a:ext cx="6512511" cy="1340768"/>
          </a:xfrm>
        </p:spPr>
        <p:txBody>
          <a:bodyPr/>
          <a:lstStyle/>
          <a:p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sz="2800" dirty="0" smtClean="0">
                <a:ea typeface="Calibri"/>
                <a:cs typeface="Times New Roman"/>
              </a:rPr>
              <a:t>зачем наливают чай в блюдце?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332656"/>
            <a:ext cx="6400800" cy="387358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ea typeface="Calibri"/>
                <a:cs typeface="Times New Roman"/>
              </a:rPr>
              <a:t>Проверь себя!!!</a:t>
            </a:r>
            <a:endParaRPr lang="ru-RU" sz="36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 descr="http://im2-tub-ru.yandex.net/i?id=240255855-57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6480720" cy="410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438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КАК РАБОТАЕТ ФЕН   ИЛИ СУШИЛКА ДЛЯ РУК?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://im7-tub-ru.yandex.net/i?id=355662718-58-72&amp;n=21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316835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-ru.yandex.net/i?id=121254287-14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3578" y="620688"/>
            <a:ext cx="374441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422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ПОЧЕМУ МОКРОЕ БЕЛЬЕ РАЗВЕШИВАЕМ, А НЕ ОСТАВЛЯЕМ В ТАЗИКЕ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 descr="http://im4-tub-ru.yandex.net/i?id=514777084-42-72&amp;n=21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2952328" cy="352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48680"/>
            <a:ext cx="367240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12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365104"/>
            <a:ext cx="6512511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344816" cy="53617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        </a:t>
            </a:r>
            <a:r>
              <a:rPr lang="ru-RU" b="1" dirty="0"/>
              <a:t>Вода появляется из ручейка,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Ручьи по пути собирает река.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Река полноводно течет на просторе,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Пока, наконец, не вливается в море.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</a:t>
            </a:r>
            <a:r>
              <a:rPr lang="ru-RU" b="1" dirty="0" smtClean="0"/>
              <a:t>Моря </a:t>
            </a:r>
            <a:r>
              <a:rPr lang="ru-RU" b="1" dirty="0"/>
              <a:t>пополняют запас океана,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</a:t>
            </a:r>
            <a:r>
              <a:rPr lang="ru-RU" b="1" dirty="0" smtClean="0"/>
              <a:t> </a:t>
            </a:r>
            <a:r>
              <a:rPr lang="ru-RU" b="1" dirty="0"/>
              <a:t>Над ним формируются клубы тумана.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</a:t>
            </a:r>
            <a:r>
              <a:rPr lang="ru-RU" b="1" dirty="0" smtClean="0"/>
              <a:t>Они </a:t>
            </a:r>
            <a:r>
              <a:rPr lang="ru-RU" b="1" dirty="0"/>
              <a:t>поднимаются выше пока 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</a:t>
            </a:r>
            <a:r>
              <a:rPr lang="ru-RU" b="1" dirty="0" smtClean="0"/>
              <a:t> </a:t>
            </a:r>
            <a:r>
              <a:rPr lang="ru-RU" b="1" dirty="0"/>
              <a:t>Не превращаются в облака.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</a:t>
            </a:r>
            <a:r>
              <a:rPr lang="ru-RU" b="1" dirty="0" smtClean="0"/>
              <a:t> </a:t>
            </a:r>
            <a:r>
              <a:rPr lang="ru-RU" b="1" dirty="0"/>
              <a:t>А облака, проплывая над нами,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</a:t>
            </a:r>
            <a:r>
              <a:rPr lang="ru-RU" b="1" dirty="0" smtClean="0"/>
              <a:t> </a:t>
            </a:r>
            <a:r>
              <a:rPr lang="ru-RU" b="1" dirty="0"/>
              <a:t>Дождем проливают, сыплют снегами.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</a:t>
            </a:r>
            <a:r>
              <a:rPr lang="ru-RU" b="1" dirty="0" smtClean="0"/>
              <a:t> </a:t>
            </a:r>
            <a:r>
              <a:rPr lang="ru-RU" b="1" dirty="0"/>
              <a:t>Весной соберется вода в ручейки,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        </a:t>
            </a:r>
            <a:r>
              <a:rPr lang="ru-RU" b="1" dirty="0" smtClean="0"/>
              <a:t> Они </a:t>
            </a:r>
            <a:r>
              <a:rPr lang="ru-RU" b="1" dirty="0"/>
              <a:t>потекут до ближайшей реки.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0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Почему когда собаке жарко, то она высовывает язык?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sz="3600" dirty="0"/>
          </a:p>
        </p:txBody>
      </p:sp>
      <p:pic>
        <p:nvPicPr>
          <p:cNvPr id="4" name="Объект 3" descr="http://im7-tub-ru.yandex.net/i?id=518216604-54-72&amp;n=21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67744" y="764704"/>
            <a:ext cx="468052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530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А как охлаждаются кролики?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http://img-fotki.yandex.ru/get/6/den7633.0/0_2a5d_5414d336_XL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647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157192"/>
            <a:ext cx="6512511" cy="1440160"/>
          </a:xfrm>
        </p:spPr>
        <p:txBody>
          <a:bodyPr>
            <a:normAutofit fontScale="9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100" dirty="0" smtClean="0">
                <a:ea typeface="Calibri"/>
                <a:cs typeface="Times New Roman"/>
              </a:rPr>
              <a:t/>
            </a:r>
            <a:br>
              <a:rPr lang="ru-RU" sz="3100" dirty="0" smtClean="0">
                <a:ea typeface="Calibri"/>
                <a:cs typeface="Times New Roman"/>
              </a:rPr>
            </a:br>
            <a:r>
              <a:rPr lang="ru-RU" sz="3100" dirty="0" smtClean="0">
                <a:ea typeface="Calibri"/>
                <a:cs typeface="Times New Roman"/>
              </a:rPr>
              <a:t>СРАВНИТЕ </a:t>
            </a:r>
            <a:r>
              <a:rPr lang="ru-RU" sz="3100" dirty="0">
                <a:ea typeface="Calibri"/>
                <a:cs typeface="Times New Roman"/>
              </a:rPr>
              <a:t>РАСТЕНИЯ ПУСТЫНИ И ЭКВАТОРИАЛЬНЫХ ЛЕСОВ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http://www.myworldshots.com/p1/m/USA/Arizona/Phoenix-Desert-Botanical-Garden-1557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339650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zemlyanin.info/wp-content/uploads/2011/02/tropik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4664"/>
            <a:ext cx="403244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000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Times New Roman"/>
              </a:rPr>
              <a:t>Домашнее задание.</a:t>
            </a:r>
            <a:r>
              <a:rPr lang="ru-RU" b="1" dirty="0" smtClean="0">
                <a:effectLst/>
                <a:latin typeface="Times New Roman"/>
                <a:ea typeface="Times New Roman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9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797152"/>
            <a:ext cx="6512511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 descr="File:&amp;Kcy;&amp;rcy;&amp;ucy;&amp;gcy;&amp;ocy;&amp;vcy;&amp;ocy;&amp;rcy;&amp;ocy;&amp;tcy;&amp;vcy;&amp;ocy;&amp;dcy;&amp;ycy;.pn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764704"/>
            <a:ext cx="8063943" cy="5649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314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ИДЕТ </a:t>
            </a:r>
            <a:r>
              <a:rPr lang="ru-RU" b="1" i="1" dirty="0"/>
              <a:t>ДОЖДЬ       </a:t>
            </a:r>
            <a:r>
              <a:rPr lang="ru-RU" b="1" i="1" dirty="0" smtClean="0"/>
              <a:t>ВЫСЫХАЮТ ЛУЖИ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                            </a:t>
            </a:r>
            <a:endParaRPr lang="ru-RU" dirty="0"/>
          </a:p>
        </p:txBody>
      </p:sp>
      <p:pic>
        <p:nvPicPr>
          <p:cNvPr id="4" name="Объект 3" descr="http://im8-tub-ru.yandex.net/i?id=349942930-32-72&amp;n=21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381642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-ru.yandex.net/i?id=33981683-49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20688"/>
            <a:ext cx="302627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413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55777" y="4941168"/>
            <a:ext cx="5760640" cy="143328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СОХНЕТ БЕЛЬЕ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://im4-tub-ru.yandex.net/i?id=191381172-53-72&amp;n=21"/>
          <p:cNvPicPr>
            <a:picLocks noGrp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476672"/>
            <a:ext cx="684076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70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1296144"/>
          </a:xfrm>
        </p:spPr>
        <p:txBody>
          <a:bodyPr>
            <a:normAutofit fontScale="90000"/>
          </a:bodyPr>
          <a:lstStyle/>
          <a:p>
            <a:r>
              <a:rPr lang="ru-RU" dirty="0"/>
              <a:t>Образуются облака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://bms.24open.ru/images/38aaaa060567d5487739196caf7296f3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260648"/>
            <a:ext cx="72008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12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108012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И СНОВА ИДЕТ ДОЖДЬ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http://im6-tub-ru.yandex.net/i?id=514231366-13-72&amp;n=21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32656"/>
            <a:ext cx="67687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63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151216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ВЫСЫХАЕТ СКОШЕННАЯ ТРАВА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http://img-fotki.yandex.ru/get/3601/olga512711.9/0_22f9e_8ffbeadb_XL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75656" y="332656"/>
            <a:ext cx="612068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923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932218"/>
            <a:ext cx="6512511" cy="1089070"/>
          </a:xfrm>
        </p:spPr>
        <p:txBody>
          <a:bodyPr>
            <a:normAutofit fontScale="9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 smtClean="0">
                <a:ea typeface="Calibri"/>
                <a:cs typeface="Times New Roman"/>
              </a:rPr>
              <a:t>МЫ </a:t>
            </a:r>
            <a:r>
              <a:rPr lang="ru-RU" sz="3600" dirty="0">
                <a:ea typeface="Calibri"/>
                <a:cs typeface="Times New Roman"/>
              </a:rPr>
              <a:t>ДРУЖНО  МОЕМ ПОЛ</a:t>
            </a:r>
            <a:r>
              <a:rPr lang="ru-RU" dirty="0">
                <a:ea typeface="Calibri"/>
                <a:cs typeface="Times New Roman"/>
              </a:rPr>
              <a:t>.         </a:t>
            </a: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r>
              <a:rPr lang="ru-RU" dirty="0" smtClean="0">
                <a:ea typeface="Calibri"/>
                <a:cs typeface="Times New Roman"/>
              </a:rPr>
              <a:t>   </a:t>
            </a:r>
            <a:r>
              <a:rPr lang="ru-RU" dirty="0">
                <a:ea typeface="Calibri"/>
                <a:cs typeface="Times New Roman"/>
              </a:rPr>
              <a:t>Пол высыхает.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http://mrhow.ru/uploads/posts/2011-12/1323720085_kak-sdelat-generalnuyu-uborku-3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6" y="188640"/>
            <a:ext cx="6408712" cy="456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773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279</Words>
  <Application>Microsoft Office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к уроку по теме «Испарение и конденсация» 8 класс</vt:lpstr>
      <vt:lpstr>Презентация PowerPoint</vt:lpstr>
      <vt:lpstr>Презентация PowerPoint</vt:lpstr>
      <vt:lpstr> ИДЕТ ДОЖДЬ       ВЫСЫХАЮТ ЛУЖИ                             </vt:lpstr>
      <vt:lpstr>СОХНЕТ БЕЛЬЕ </vt:lpstr>
      <vt:lpstr>Образуются облака </vt:lpstr>
      <vt:lpstr>И СНОВА ИДЕТ ДОЖДЬ </vt:lpstr>
      <vt:lpstr>ВЫСЫХАЕТ СКОШЕННАЯ ТРАВА </vt:lpstr>
      <vt:lpstr>МЫ ДРУЖНО  МОЕМ ПОЛ.             Пол высыхает. </vt:lpstr>
      <vt:lpstr>КИПИТ ВОДА В ЧАЙНИКЕ </vt:lpstr>
      <vt:lpstr>Презентация PowerPoint</vt:lpstr>
      <vt:lpstr>План изучения физического явления </vt:lpstr>
      <vt:lpstr>Закрепление </vt:lpstr>
      <vt:lpstr>Когда лужи высыхают быстрее: осенью или летом?  </vt:lpstr>
      <vt:lpstr>ПОЧЕМУ ОЩУЩАЕМ ПРОХЛАДУ, КОГДА ВЫХОДИМ ИЗ ВОДЫ НА БЕРЕГ? </vt:lpstr>
      <vt:lpstr>СКОРОСТЬ ИСПАРЕНИЯ ЗАВИСИТ ОТ </vt:lpstr>
      <vt:lpstr> зачем наливают чай в блюдце?</vt:lpstr>
      <vt:lpstr>КАК РАБОТАЕТ ФЕН   ИЛИ СУШИЛКА ДЛЯ РУК? </vt:lpstr>
      <vt:lpstr>ПОЧЕМУ МОКРОЕ БЕЛЬЕ РАЗВЕШИВАЕМ, А НЕ ОСТАВЛЯЕМ В ТАЗИКЕ </vt:lpstr>
      <vt:lpstr>Почему когда собаке жарко, то она высовывает язык? </vt:lpstr>
      <vt:lpstr>А как охлаждаются кролики? </vt:lpstr>
      <vt:lpstr> СРАВНИТЕ РАСТЕНИЯ ПУСТЫНИ И ЭКВАТОРИАЛЬНЫХ ЛЕСОВ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по теме «Испарение и конденсация» 8 класс</dc:title>
  <dc:creator>Windows User</dc:creator>
  <cp:lastModifiedBy>Windows User</cp:lastModifiedBy>
  <cp:revision>4</cp:revision>
  <dcterms:created xsi:type="dcterms:W3CDTF">2016-06-02T15:54:00Z</dcterms:created>
  <dcterms:modified xsi:type="dcterms:W3CDTF">2016-06-02T16:31:16Z</dcterms:modified>
</cp:coreProperties>
</file>