
<file path=[Content_Types].xml><?xml version="1.0" encoding="utf-8"?>
<Types xmlns="http://schemas.openxmlformats.org/package/2006/content-types">
  <Default Extension="tmp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62" r:id="rId4"/>
    <p:sldId id="286" r:id="rId5"/>
    <p:sldId id="289" r:id="rId6"/>
    <p:sldId id="291" r:id="rId7"/>
    <p:sldId id="280" r:id="rId8"/>
    <p:sldId id="281" r:id="rId9"/>
    <p:sldId id="285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4156">
              <a:srgbClr val="FFC000"/>
            </a:gs>
            <a:gs pos="26660">
              <a:srgbClr val="FFFF00"/>
            </a:gs>
            <a:gs pos="0">
              <a:srgbClr val="FFFF00"/>
            </a:gs>
            <a:gs pos="64000">
              <a:srgbClr val="FFFF00"/>
            </a:gs>
            <a:gs pos="77000">
              <a:srgbClr val="FFC000"/>
            </a:gs>
            <a:gs pos="43000">
              <a:srgbClr val="FFC000"/>
            </a:gs>
            <a:gs pos="100000">
              <a:srgbClr val="FFC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tmp"/><Relationship Id="rId4" Type="http://schemas.openxmlformats.org/officeDocument/2006/relationships/image" Target="../media/image14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2592288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/>
                <a:ea typeface="Cambria"/>
              </a:rPr>
              <a:t>«Развитие </a:t>
            </a:r>
            <a:r>
              <a:rPr lang="ru-RU" b="1" dirty="0">
                <a:latin typeface="Times New Roman"/>
                <a:ea typeface="Cambria"/>
              </a:rPr>
              <a:t>познавательных способностей через игры математического </a:t>
            </a:r>
            <a:r>
              <a:rPr lang="ru-RU" b="1" dirty="0" smtClean="0">
                <a:latin typeface="Times New Roman"/>
                <a:ea typeface="Cambria"/>
              </a:rPr>
              <a:t>характера»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589240"/>
            <a:ext cx="6400800" cy="91095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Подготовила: Коняева Светлана Викторовна, воспитатель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МДОАУ «Детский сад № 63 г. Орска»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591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«Логические таблицы»</a:t>
            </a:r>
            <a:endParaRPr lang="ru-RU" sz="3200" dirty="0"/>
          </a:p>
        </p:txBody>
      </p:sp>
      <p:pic>
        <p:nvPicPr>
          <p:cNvPr id="6146" name="Picture 2" descr="K:\DCIM\100OLYMP\PC13143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9" t="27930" r="22925"/>
          <a:stretch/>
        </p:blipFill>
        <p:spPr bwMode="auto">
          <a:xfrm>
            <a:off x="467544" y="1124744"/>
            <a:ext cx="2304256" cy="2299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K:\DCIM\100OLYMP\PC13143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8" r="7565"/>
          <a:stretch/>
        </p:blipFill>
        <p:spPr bwMode="auto">
          <a:xfrm>
            <a:off x="3203848" y="1122610"/>
            <a:ext cx="2304256" cy="2324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34" b="52106"/>
          <a:stretch/>
        </p:blipFill>
        <p:spPr bwMode="auto">
          <a:xfrm>
            <a:off x="7164288" y="216039"/>
            <a:ext cx="1607081" cy="14127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67544" y="325226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/>
              <a:t>«Логическая азбука»</a:t>
            </a:r>
            <a:endParaRPr lang="ru-RU" sz="3600" dirty="0"/>
          </a:p>
        </p:txBody>
      </p:sp>
      <p:pic>
        <p:nvPicPr>
          <p:cNvPr id="8" name="Picture 2" descr="K:\DCIM\100OLYMP\PC13149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947" y="4395269"/>
            <a:ext cx="2830348" cy="21227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K:\DCIM\100OLYMP\PC13149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395269"/>
            <a:ext cx="2820937" cy="2115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290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752"/>
            <a:ext cx="5162388" cy="85496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«Сложи картинку»</a:t>
            </a:r>
            <a:endParaRPr lang="ru-RU" sz="3600" dirty="0"/>
          </a:p>
        </p:txBody>
      </p:sp>
      <p:pic>
        <p:nvPicPr>
          <p:cNvPr id="3074" name="Picture 2" descr="K:\DCIM\100OLYMP\PC1313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187" y="1060802"/>
            <a:ext cx="3514028" cy="26355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K:\DCIM\100OLYMP\PC13138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7"/>
          <a:stretch/>
        </p:blipFill>
        <p:spPr bwMode="auto">
          <a:xfrm rot="5400000">
            <a:off x="1282994" y="1369712"/>
            <a:ext cx="2741465" cy="19116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12016" y="5088467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ea typeface="+mj-ea"/>
                <a:cs typeface="+mj-cs"/>
              </a:rPr>
              <a:t>«Геометрическое лото»</a:t>
            </a:r>
            <a:endParaRPr lang="ru-RU" dirty="0"/>
          </a:p>
        </p:txBody>
      </p:sp>
      <p:pic>
        <p:nvPicPr>
          <p:cNvPr id="9" name="Picture 4" descr="K:\DCIM\100OLYMP\PC1315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3933056"/>
            <a:ext cx="3412123" cy="25590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33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6048672" cy="1224135"/>
          </a:xfrm>
        </p:spPr>
        <p:txBody>
          <a:bodyPr>
            <a:normAutofit fontScale="85000" lnSpcReduction="20000"/>
          </a:bodyPr>
          <a:lstStyle/>
          <a:p>
            <a:pPr marL="0" indent="0" algn="just" fontAlgn="base">
              <a:lnSpc>
                <a:spcPct val="115000"/>
              </a:lnSpc>
              <a:buNone/>
            </a:pPr>
            <a:r>
              <a:rPr lang="ru-RU" sz="1700" b="1" dirty="0">
                <a:latin typeface="Times New Roman"/>
                <a:ea typeface="Times New Roman"/>
                <a:cs typeface="Times New Roman"/>
              </a:rPr>
              <a:t>В разделе «Количество и счет», на мой взгляд, уместны следующие дидактические игры: </a:t>
            </a:r>
            <a:endParaRPr lang="ru-RU" sz="1700" dirty="0"/>
          </a:p>
          <a:p>
            <a:pPr marL="0" indent="0" algn="just" fontAlgn="base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700" dirty="0" smtClean="0"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1700" dirty="0">
                <a:latin typeface="Times New Roman"/>
                <a:ea typeface="Times New Roman"/>
                <a:cs typeface="Times New Roman"/>
              </a:rPr>
              <a:t>Чет – нечет»; «Сколько нас без одного?»;</a:t>
            </a:r>
            <a:r>
              <a:rPr lang="ru-RU" sz="1700" b="1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1700" dirty="0">
                <a:latin typeface="Times New Roman"/>
                <a:ea typeface="Times New Roman"/>
                <a:cs typeface="Times New Roman"/>
              </a:rPr>
              <a:t>«Какое число я задумала?»; «Назови число на единицу больше – меньше»; «Кто знает, пусть дальше считает»; «Какие числа пропущены?»; «Назови соседей».</a:t>
            </a:r>
            <a:endParaRPr lang="ru-RU" sz="14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Picture 2" descr="K:\DCIM\100OLYMP\PB1102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2928460" cy="21963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K:\DCIM\100OLYMP\PB1102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97583" y="620688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3"/>
          <p:cNvSpPr txBox="1">
            <a:spLocks/>
          </p:cNvSpPr>
          <p:nvPr/>
        </p:nvSpPr>
        <p:spPr>
          <a:xfrm>
            <a:off x="107504" y="3356992"/>
            <a:ext cx="52565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/>
              <a:t>«Выложи фигуру из палочек»</a:t>
            </a:r>
            <a:endParaRPr lang="ru-RU" dirty="0"/>
          </a:p>
        </p:txBody>
      </p:sp>
      <p:pic>
        <p:nvPicPr>
          <p:cNvPr id="7" name="Picture 2" descr="K:\DCIM\100OLYMP\PC0812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85" y="4077072"/>
            <a:ext cx="3528221" cy="2454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K:\DCIM\100OLYMP\PC08123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86101"/>
            <a:ext cx="3456384" cy="23306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552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K:\DCIM\100OLYMP\PC1315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4"/>
          <a:stretch/>
        </p:blipFill>
        <p:spPr bwMode="auto">
          <a:xfrm>
            <a:off x="827584" y="1597575"/>
            <a:ext cx="2736304" cy="2218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K:\DCIM\100OLYMP\PC1315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597575"/>
            <a:ext cx="2805433" cy="1985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5697" y="404664"/>
            <a:ext cx="839833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Знакомство детей с цифрами</a:t>
            </a:r>
            <a:r>
              <a:rPr lang="ru-RU" sz="12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Дидактические игры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: «Выложи цифру из палочек»; «Собери цифру правильно»; «Слепи из пластилина»; «На что похожа цифра?»; «Назови предметы, напоминающие цифру».</a:t>
            </a:r>
            <a:b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Загадки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с математическим содержанием, стихи о цифрах, знакомство со сказками, в которых присутствуют цифры, заучивание пословиц, поговорок, крылатых выражений, где присутствует цифра, использование физкультминуток.</a:t>
            </a:r>
            <a:r>
              <a:rPr lang="ru-RU" sz="1400" dirty="0">
                <a:solidFill>
                  <a:prstClr val="black"/>
                </a:solidFill>
                <a:ea typeface="Times New Roman"/>
                <a:cs typeface="Times New Roman"/>
              </a:rPr>
              <a:t/>
            </a:r>
            <a:br>
              <a:rPr lang="ru-RU" sz="1400" dirty="0">
                <a:solidFill>
                  <a:prstClr val="black"/>
                </a:solidFill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5697" y="3699830"/>
            <a:ext cx="8726823" cy="1435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115000"/>
              </a:lnSpc>
              <a:spcBef>
                <a:spcPct val="20000"/>
              </a:spcBef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При формировании циклических представлений играем с детьми в такие игры:</a:t>
            </a:r>
            <a:endParaRPr lang="ru-RU" dirty="0">
              <a:solidFill>
                <a:prstClr val="black"/>
              </a:solidFill>
            </a:endParaRPr>
          </a:p>
          <a:p>
            <a:pPr lvl="0" algn="just" fontAlgn="base">
              <a:lnSpc>
                <a:spcPct val="115000"/>
              </a:lnSpc>
              <a:spcBef>
                <a:spcPct val="20000"/>
              </a:spcBef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«Раскрась, продолжая закономерность»; «Что сначала, что потом?»; «Какая  фигура будет последней?».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8" name="Picture 2" descr="K:\DCIM\100OLYMP\PC1313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07142"/>
            <a:ext cx="2455822" cy="18418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K:\DCIM\100OLYMP\PC13138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690010"/>
            <a:ext cx="2455821" cy="18418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43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274638"/>
            <a:ext cx="3466728" cy="850106"/>
          </a:xfrm>
        </p:spPr>
        <p:txBody>
          <a:bodyPr/>
          <a:lstStyle/>
          <a:p>
            <a:r>
              <a:rPr lang="ru-RU" dirty="0" smtClean="0"/>
              <a:t>Лабиринты</a:t>
            </a:r>
            <a:endParaRPr lang="ru-RU" dirty="0"/>
          </a:p>
        </p:txBody>
      </p:sp>
      <p:pic>
        <p:nvPicPr>
          <p:cNvPr id="16387" name="Picture 3" descr="K:\DCIM\100OLYMP\PB1102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76673"/>
            <a:ext cx="393643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K:\DCIM\100OLYMP\PB1102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79" y="3789040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3"/>
          <p:cNvPicPr>
            <a:picLocks noGrp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788024" y="1773650"/>
            <a:ext cx="1800200" cy="2447437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/>
          <a:stretch>
            <a:fillRect/>
          </a:stretch>
        </p:blipFill>
        <p:spPr>
          <a:xfrm>
            <a:off x="6988938" y="3347990"/>
            <a:ext cx="1615510" cy="209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637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6606"/>
            <a:ext cx="8024440" cy="895536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Конструирование из геометрических фигур</a:t>
            </a:r>
            <a:endParaRPr lang="ru-RU" sz="3200" dirty="0"/>
          </a:p>
        </p:txBody>
      </p:sp>
      <p:pic>
        <p:nvPicPr>
          <p:cNvPr id="18436" name="Picture 4" descr="K:\DCIM\100OLYMP\PB2910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76242"/>
            <a:ext cx="2368925" cy="17766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K:\DCIM\100OLYMP\PB2910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076242"/>
            <a:ext cx="2418901" cy="181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K:\DCIM\100OLYMP\PB2910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107402"/>
            <a:ext cx="2335808" cy="17518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K:\DCIM\100OLYMP\PC13146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85" y="4517151"/>
            <a:ext cx="2086826" cy="156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K:\DCIM\100OLYMP\PC131477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3" t="12735" r="13429" b="14509"/>
          <a:stretch/>
        </p:blipFill>
        <p:spPr bwMode="auto">
          <a:xfrm>
            <a:off x="3779912" y="4487307"/>
            <a:ext cx="2161474" cy="158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K:\DCIM\100OLYMP\PC13147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463529"/>
            <a:ext cx="2279488" cy="161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3" y="3287423"/>
            <a:ext cx="781950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algn="ctr" fontAlgn="base">
              <a:lnSpc>
                <a:spcPct val="115000"/>
              </a:lnSpc>
              <a:spcBef>
                <a:spcPct val="20000"/>
              </a:spcBef>
            </a:pPr>
            <a:r>
              <a:rPr lang="ru-RU" sz="20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Развитие наблюдательности</a:t>
            </a:r>
            <a:endParaRPr lang="ru-RU" sz="2000" dirty="0">
              <a:solidFill>
                <a:prstClr val="black"/>
              </a:solidFill>
            </a:endParaRPr>
          </a:p>
          <a:p>
            <a:pPr marL="342900" lvl="0" algn="ctr" fontAlgn="base">
              <a:lnSpc>
                <a:spcPct val="115000"/>
              </a:lnSpc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«Найди в рисунке отличия», «Найди две одинаковые рыбки» и т. п.</a:t>
            </a:r>
            <a:endParaRPr lang="ru-RU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31988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«Квадрат </a:t>
            </a:r>
            <a:r>
              <a:rPr lang="ru-RU" dirty="0" err="1" smtClean="0"/>
              <a:t>Воскобовича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098" name="Picture 2" descr="K:\DCIM\100OLYMP\PC13139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3" t="21216" r="9605" b="5843"/>
          <a:stretch/>
        </p:blipFill>
        <p:spPr bwMode="auto">
          <a:xfrm>
            <a:off x="531872" y="1268760"/>
            <a:ext cx="4489636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K:\DCIM\100OLYMP\PC1314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501007"/>
            <a:ext cx="4464598" cy="31088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J:\Света\0000171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19677"/>
            <a:ext cx="1512270" cy="113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326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DCIM\100OLYMP\PC1314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84" y="1072849"/>
            <a:ext cx="2588279" cy="18001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K:\DCIM\100OLYMP\PC13142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9" r="30864"/>
          <a:stretch/>
        </p:blipFill>
        <p:spPr bwMode="auto">
          <a:xfrm>
            <a:off x="563175" y="3157981"/>
            <a:ext cx="2302947" cy="31216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K:\DCIM\100OLYMP\PC13154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142244"/>
            <a:ext cx="2815861" cy="21118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K:\DCIM\100OLYMP\PC13155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239770"/>
            <a:ext cx="2815861" cy="20398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K:\DCIM\100OLYMP\PC13155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365786"/>
            <a:ext cx="2551832" cy="19138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K:\DCIM\100OLYMP\PC13155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270830"/>
            <a:ext cx="2551832" cy="19138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516216" y="1072849"/>
            <a:ext cx="1854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«Сложи фигуру»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12561" y="1222199"/>
            <a:ext cx="2107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Колумбово</a:t>
            </a:r>
            <a:r>
              <a:rPr lang="ru-RU" b="1" dirty="0" smtClean="0"/>
              <a:t> яйцо»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9715" y="485964"/>
            <a:ext cx="2603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«Квадрат </a:t>
            </a:r>
            <a:r>
              <a:rPr lang="ru-RU" b="1" dirty="0" err="1" smtClean="0">
                <a:solidFill>
                  <a:prstClr val="black"/>
                </a:solidFill>
              </a:rPr>
              <a:t>Воскобовича</a:t>
            </a:r>
            <a:r>
              <a:rPr lang="ru-RU" b="1" dirty="0" smtClean="0">
                <a:solidFill>
                  <a:prstClr val="black"/>
                </a:solidFill>
              </a:rPr>
              <a:t>»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2349530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74854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«Логические </a:t>
            </a:r>
            <a:r>
              <a:rPr lang="ru-RU" dirty="0"/>
              <a:t>т</a:t>
            </a:r>
            <a:r>
              <a:rPr lang="ru-RU" dirty="0" smtClean="0"/>
              <a:t>аблицы»</a:t>
            </a:r>
            <a:endParaRPr lang="ru-RU" dirty="0"/>
          </a:p>
        </p:txBody>
      </p:sp>
      <p:pic>
        <p:nvPicPr>
          <p:cNvPr id="10242" name="Picture 2" descr="K:\DCIM\100OLYMP\PC1315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62" y="1019704"/>
            <a:ext cx="3672408" cy="27543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K:\DCIM\100OLYMP\PC1315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08720"/>
            <a:ext cx="3672408" cy="27543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K:\DCIM\100OLYMP\PC1315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748" y="3918748"/>
            <a:ext cx="3734644" cy="28009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59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139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«Развитие познавательных способностей через игры математического характера»</vt:lpstr>
      <vt:lpstr>«Сложи картинку»</vt:lpstr>
      <vt:lpstr>Презентация PowerPoint</vt:lpstr>
      <vt:lpstr>Презентация PowerPoint</vt:lpstr>
      <vt:lpstr>Лабиринты</vt:lpstr>
      <vt:lpstr>Конструирование из геометрических фигур</vt:lpstr>
      <vt:lpstr>«Квадрат Воскобовича»</vt:lpstr>
      <vt:lpstr>Презентация PowerPoint</vt:lpstr>
      <vt:lpstr>«Логические таблицы»</vt:lpstr>
      <vt:lpstr>«Логические таблицы»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познавательных способностей через игры математического характера»</dc:title>
  <dc:creator>М видео</dc:creator>
  <cp:lastModifiedBy>Windows User</cp:lastModifiedBy>
  <cp:revision>36</cp:revision>
  <dcterms:created xsi:type="dcterms:W3CDTF">2016-12-11T16:17:13Z</dcterms:created>
  <dcterms:modified xsi:type="dcterms:W3CDTF">2017-01-14T14:44:50Z</dcterms:modified>
</cp:coreProperties>
</file>