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58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238" y="-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BB082-4046-4466-B6DD-198236CDBF79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EB6B1-CAA4-44DC-853C-00D6C8F9D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audio" Target="../media/audio2.wav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103;%20&#1056;&#1072;&#1073;&#1086;&#1090;&#1072;\&#1076;&#1083;&#1103;%20&#1089;&#1072;&#1076;&#1072;\&#1055;&#1086;&#1088;&#1090;&#1092;&#1086;&#1083;&#1080;&#1086;\&#1058;&#1072;&#1084;%20&#1088;&#1091;&#1089;&#1089;&#1082;&#1080;&#1081;%20&#1076;&#1091;&#1093;,&#1090;&#1072;&#1084;%20&#1056;&#1091;&#1089;&#1100;&#1102;%20&#1087;&#1072;&#1093;&#1085;&#1077;&#1090;\&#1051;&#1086;&#1078;&#1082;&#1072;&#1088;&#1080;.mp3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audio" Target="../media/audio2.wav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103;%20&#1056;&#1072;&#1073;&#1086;&#1090;&#1072;\&#1076;&#1083;&#1103;%20&#1089;&#1072;&#1076;&#1072;\&#1055;&#1086;&#1088;&#1090;&#1092;&#1086;&#1083;&#1080;&#1086;\&#1058;&#1072;&#1084;%20&#1088;&#1091;&#1089;&#1089;&#1082;&#1080;&#1081;%20&#1076;&#1091;&#1093;,&#1090;&#1072;&#1084;%20&#1056;&#1091;&#1089;&#1100;&#1102;%20&#1087;&#1072;&#1093;&#1085;&#1077;&#1090;\&#1041;&#1077;&#1088;&#1077;&#1079;&#1082;&#1072;.mp3" TargetMode="Externa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103;%20&#1056;&#1072;&#1073;&#1086;&#1090;&#1072;\&#1076;&#1083;&#1103;%20&#1089;&#1072;&#1076;&#1072;\&#1055;&#1086;&#1088;&#1090;&#1092;&#1086;&#1083;&#1080;&#1086;\&#1058;&#1072;&#1084;%20&#1088;&#1091;&#1089;&#1089;&#1082;&#1080;&#1081;%20&#1076;&#1091;&#1093;,&#1090;&#1072;&#1084;%20&#1056;&#1091;&#1089;&#1100;&#1102;%20&#1087;&#1072;&#1093;&#1085;&#1077;&#1090;\&#1041;&#1072;&#1083;&#1072;&#1083;&#1072;&#1081;&#1082;&#1072;%20-%20&#1056;&#1091;&#1089;&#1089;&#1082;&#1072;&#1103;-&#1082;&#1088;&#1072;&#1089;&#1080;&#1074;&#1072;&#1103;-&#1057;&#1074;&#1077;&#1090;&#1080;&#1090;-&#1084;&#1077;&#1089;&#1103;&#1094;%20(mixpromo.net).mp3" TargetMode="Externa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audio" Target="../media/audio2.wav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audio" Target="../media/audio2.wav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audio" Target="../media/audio2.wav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103;%20&#1056;&#1072;&#1073;&#1086;&#1090;&#1072;\&#1076;&#1083;&#1103;%20&#1089;&#1072;&#1076;&#1072;\&#1055;&#1086;&#1088;&#1090;&#1092;&#1086;&#1083;&#1080;&#1086;\&#1058;&#1072;&#1084;%20&#1088;&#1091;&#1089;&#1089;&#1082;&#1080;&#1081;%20&#1076;&#1091;&#1093;,&#1090;&#1072;&#1084;%20&#1056;&#1091;&#1089;&#1100;&#1102;%20&#1087;&#1072;&#1093;&#1085;&#1077;&#1090;\&#1052;&#1072;&#1089;&#1083;&#1077;&#1085;&#1080;&#1094;&#1072;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3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audio" Target="../media/audio2.wav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audio" Target="../media/audio2.wav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Там русский дух,там Русью пахнет\первый слай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5776" y="836712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Там русский дух, там Русью пахнет.</a:t>
            </a:r>
            <a:endParaRPr lang="ru-RU" sz="4000" i="1" dirty="0">
              <a:solidFill>
                <a:srgbClr val="FF0000"/>
              </a:solidFill>
              <a:latin typeface="Book Antiqua" pitchFamily="18" charset="0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924944"/>
            <a:ext cx="2915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 Antiqua" pitchFamily="18" charset="0"/>
              </a:rPr>
              <a:t>Подготовил</a:t>
            </a:r>
            <a:endParaRPr lang="ru-RU" b="1" i="1" dirty="0" smtClean="0">
              <a:latin typeface="Book Antiqua" pitchFamily="18" charset="0"/>
            </a:endParaRPr>
          </a:p>
          <a:p>
            <a:pPr algn="ctr"/>
            <a:r>
              <a:rPr lang="ru-RU" b="1" i="1" dirty="0" smtClean="0">
                <a:latin typeface="Book Antiqua" pitchFamily="18" charset="0"/>
              </a:rPr>
              <a:t>Музыкальный руководитель </a:t>
            </a:r>
          </a:p>
          <a:p>
            <a:pPr algn="ctr"/>
            <a:r>
              <a:rPr lang="ru-RU" b="1" i="1" dirty="0" smtClean="0">
                <a:latin typeface="Book Antiqua" pitchFamily="18" charset="0"/>
              </a:rPr>
              <a:t>МДОУ №2 г.Тейково</a:t>
            </a:r>
          </a:p>
          <a:p>
            <a:pPr algn="ctr"/>
            <a:r>
              <a:rPr lang="ru-RU" b="1" i="1" dirty="0" err="1" smtClean="0">
                <a:latin typeface="Book Antiqua" pitchFamily="18" charset="0"/>
              </a:rPr>
              <a:t>Лучко</a:t>
            </a:r>
            <a:r>
              <a:rPr lang="ru-RU" b="1" i="1" dirty="0" smtClean="0">
                <a:latin typeface="Book Antiqua" pitchFamily="18" charset="0"/>
              </a:rPr>
              <a:t> Д.В.</a:t>
            </a:r>
          </a:p>
          <a:p>
            <a:pPr algn="ctr"/>
            <a:r>
              <a:rPr lang="ru-RU" b="1" i="1" dirty="0" smtClean="0">
                <a:latin typeface="Book Antiqua" pitchFamily="18" charset="0"/>
              </a:rPr>
              <a:t>2017 г.</a:t>
            </a:r>
            <a:endParaRPr lang="ru-RU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835696" y="260648"/>
            <a:ext cx="5472608" cy="244827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6372200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9712" y="404664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Бабушка наварит внукам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Суп с морковкой, свеклой, луком.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Внуки скушают прекрасно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Со сметаной супчик красный</a:t>
            </a:r>
            <a:r>
              <a:rPr lang="ru-RU" sz="2800" b="1" i="1" dirty="0">
                <a:solidFill>
                  <a:schemeClr val="accent3"/>
                </a:solidFill>
                <a:latin typeface="Book Antiqua" pitchFamily="18" charset="0"/>
              </a:rPr>
              <a:t>.</a:t>
            </a:r>
            <a:endParaRPr lang="ru-RU" b="1" i="1" dirty="0">
              <a:solidFill>
                <a:schemeClr val="accent3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907704" y="260648"/>
            <a:ext cx="5184576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3275856" y="2996952"/>
            <a:ext cx="2520280" cy="2520280"/>
          </a:xfrm>
          <a:prstGeom prst="actionButtonBlank">
            <a:avLst/>
          </a:prstGeom>
          <a:blipFill>
            <a:blip r:embed="rId5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251520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95736" y="404664"/>
            <a:ext cx="4824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chemeClr val="bg1"/>
                </a:solidFill>
                <a:latin typeface="Book Antiqua" pitchFamily="18" charset="0"/>
              </a:rPr>
              <a:t>Я и кормлю, и народ </a:t>
            </a:r>
            <a:r>
              <a:rPr lang="ru-RU" sz="5400" b="1" i="1" dirty="0" smtClean="0">
                <a:solidFill>
                  <a:schemeClr val="bg1"/>
                </a:solidFill>
                <a:latin typeface="Book Antiqua" pitchFamily="18" charset="0"/>
              </a:rPr>
              <a:t>веселю.</a:t>
            </a:r>
            <a:endParaRPr lang="ru-RU" sz="5400" b="1" i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8" name="Ложкар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372200" y="2996952"/>
            <a:ext cx="2520280" cy="2520281"/>
          </a:xfrm>
          <a:prstGeom prst="rect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339752" y="476672"/>
            <a:ext cx="4536504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23528" y="2924944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3347864" y="2924944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6300192" y="2924944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298" y="500042"/>
            <a:ext cx="42484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Book Antiqua" pitchFamily="18" charset="0"/>
              </a:rPr>
              <a:t>Как называется русский танец в кругу?</a:t>
            </a:r>
            <a:endParaRPr lang="ru-RU" sz="4000" b="1" i="1" dirty="0">
              <a:solidFill>
                <a:schemeClr val="bg1"/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907704" y="260648"/>
            <a:ext cx="5184576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6372200" y="2996952"/>
            <a:ext cx="2520280" cy="2520280"/>
          </a:xfrm>
          <a:prstGeom prst="actionButtonBlank">
            <a:avLst/>
          </a:prstGeom>
          <a:blipFill>
            <a:blip r:embed="rId5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9712" y="404664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Русская красавица стоит на поляне,</a:t>
            </a:r>
            <a:b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В зеленой кофточке, в белом сарафане.</a:t>
            </a:r>
            <a:endParaRPr lang="ru-RU" b="1" i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8" name="Бере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23528" y="2996952"/>
            <a:ext cx="2471814" cy="2520280"/>
          </a:xfrm>
          <a:prstGeom prst="rect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0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907704" y="548680"/>
            <a:ext cx="5328592" cy="15121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3419872" y="2996952"/>
            <a:ext cx="2520280" cy="2520280"/>
          </a:xfrm>
          <a:prstGeom prst="actionButtonBlank">
            <a:avLst/>
          </a:prstGeom>
          <a:blipFill>
            <a:blip r:embed="rId5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46754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9712" y="620688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latin typeface="Book Antiqua" pitchFamily="18" charset="0"/>
              </a:rPr>
              <a:t>В озорные три струны все в России влюблены!</a:t>
            </a:r>
          </a:p>
        </p:txBody>
      </p:sp>
      <p:pic>
        <p:nvPicPr>
          <p:cNvPr id="8" name="Балалайка - Русская-красивая-Светит-месяц (mixpromo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300192" y="2996952"/>
            <a:ext cx="2514117" cy="2520280"/>
          </a:xfrm>
          <a:prstGeom prst="rect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я Работа\для сада\Портфолио\Там русский дух,там Русью пахнет\слайд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2786058"/>
            <a:ext cx="6572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</a:p>
          <a:p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ПРЕЗЕНТАЦИИ ИСПОЛЬЗОВАНЫ МУЗЫКАЛЬНЫЕ ФРАГМЕНТЫ: 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 ВСТАВАЛА Я РАНЕШЕНЬКО»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«ВЫЙДИ ВО САДОЧКУ»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ВО ПОЛЕ БЕРЕЗА СТОЯЛА»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СВЕТИТ МЕСЯЦ, СВЕТИТ ЯСНЫЙ».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user\Desktop\Там русский дух,там Русью пахнет\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460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836712"/>
            <a:ext cx="48245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 Antiqua" pitchFamily="18" charset="0"/>
              </a:rPr>
              <a:t>Музыкальная игра в форме викторины с вопросами о русском народном творчестве.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Book Antiqua" pitchFamily="18" charset="0"/>
              </a:rPr>
              <a:t>При неверном ответе вы услышите сигнал, при правильном или песню, или переход на новый вопрос.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Book Antiqua" pitchFamily="18" charset="0"/>
              </a:rPr>
              <a:t>Желаем удачи!</a:t>
            </a:r>
            <a:endParaRPr lang="ru-RU" sz="4800" b="1" i="1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907704" y="260648"/>
            <a:ext cx="5184576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404664"/>
            <a:ext cx="51845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Круглый, теплый и румяный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Очень вкусный со сметаной!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Угощаем всех гостей,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И друзей, и детей!</a:t>
            </a:r>
          </a:p>
          <a:p>
            <a:endParaRPr lang="ru-RU" dirty="0"/>
          </a:p>
        </p:txBody>
      </p:sp>
      <p:sp>
        <p:nvSpPr>
          <p:cNvPr id="13" name="Управляющая кнопка: настраиваемая 12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страиваемая 13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622818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страиваемая 14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699792" y="260648"/>
            <a:ext cx="3744416" cy="252028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6300192" y="2996952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87824" y="332656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Без ног, а стоит, </a:t>
            </a:r>
            <a:b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Огород сторожит, </a:t>
            </a:r>
            <a:b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Рукавами машет — </a:t>
            </a:r>
            <a:b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С ветром пляшет. </a:t>
            </a:r>
            <a:b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Птицы боятся — </a:t>
            </a:r>
            <a:b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На грядки не садятся</a:t>
            </a:r>
            <a:r>
              <a:rPr lang="ru-RU" sz="2400" b="1" i="1" dirty="0" smtClean="0">
                <a:solidFill>
                  <a:schemeClr val="accent3"/>
                </a:solidFill>
                <a:latin typeface="Book Antiqua" pitchFamily="18" charset="0"/>
              </a:rPr>
              <a:t>.</a:t>
            </a:r>
            <a:endParaRPr lang="ru-RU" sz="2400" b="1" i="1" dirty="0">
              <a:solidFill>
                <a:schemeClr val="accent3"/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195736" y="260648"/>
            <a:ext cx="4680520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622818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11760" y="332656"/>
            <a:ext cx="51845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Как же дружно во дворе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Зазвенели птички.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Посмотрите – на столе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Красные </a:t>
            </a:r>
            <a:r>
              <a:rPr lang="ru-RU" sz="2800" b="1" i="1" dirty="0" smtClean="0">
                <a:solidFill>
                  <a:schemeClr val="bg1"/>
                </a:solidFill>
                <a:latin typeface="Book Antiqua" pitchFamily="18" charset="0"/>
              </a:rPr>
              <a:t>…</a:t>
            </a:r>
            <a:endParaRPr lang="ru-RU" sz="2800" b="1" i="1" dirty="0">
              <a:solidFill>
                <a:schemeClr val="bg1"/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195736" y="260648"/>
            <a:ext cx="4752528" cy="244827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622818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11760" y="404664"/>
            <a:ext cx="460851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Светлый день глядит в оконце.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Радостно как в сказке.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И ласкает землю солнце.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Наступила </a:t>
            </a:r>
            <a:r>
              <a:rPr lang="ru-RU" sz="2800" b="1" i="1" dirty="0" smtClean="0">
                <a:solidFill>
                  <a:schemeClr val="bg1"/>
                </a:solidFill>
                <a:latin typeface="Book Antiqua" pitchFamily="18" charset="0"/>
              </a:rPr>
              <a:t>…</a:t>
            </a:r>
            <a:endParaRPr lang="ru-RU" sz="2800" b="1" i="1" dirty="0">
              <a:solidFill>
                <a:schemeClr val="bg1"/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691680" y="260648"/>
            <a:ext cx="5688632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5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4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35696" y="404664"/>
            <a:ext cx="56166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Всю неделю мы гуляем,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Всех блинами угощаем!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Зимний холод провожаем,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</a:rPr>
              <a:t>Солнышко с весной встречаем!</a:t>
            </a:r>
          </a:p>
          <a:p>
            <a:endParaRPr lang="ru-RU" dirty="0"/>
          </a:p>
        </p:txBody>
      </p:sp>
      <p:pic>
        <p:nvPicPr>
          <p:cNvPr id="8" name="Маслени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300192" y="2996952"/>
            <a:ext cx="2520280" cy="252028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907704" y="260648"/>
            <a:ext cx="5184576" cy="252028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6300192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395536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>
            <a:blip r:embed="rId7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23728" y="404664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latin typeface="Book Antiqua" pitchFamily="18" charset="0"/>
              </a:rPr>
              <a:t>Напекли хозяюшки к празднику в печи, </a:t>
            </a:r>
            <a:br>
              <a:rPr lang="ru-RU" sz="3600" b="1" i="1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3600" b="1" i="1" dirty="0">
                <a:solidFill>
                  <a:schemeClr val="bg1"/>
                </a:solidFill>
                <a:latin typeface="Book Antiqua" pitchFamily="18" charset="0"/>
              </a:rPr>
              <a:t>Пышные, румяные </a:t>
            </a:r>
            <a:r>
              <a:rPr lang="ru-RU" sz="3600" b="1" i="1" dirty="0" smtClean="0">
                <a:solidFill>
                  <a:schemeClr val="bg1"/>
                </a:solidFill>
                <a:latin typeface="Book Antiqua" pitchFamily="18" charset="0"/>
              </a:rPr>
              <a:t>чудо -</a:t>
            </a:r>
            <a:r>
              <a:rPr lang="ru-RU" sz="3600" b="1" i="1" dirty="0">
                <a:solidFill>
                  <a:schemeClr val="bg1"/>
                </a:solidFill>
                <a:latin typeface="Book Antiqua" pitchFamily="18" charset="0"/>
              </a:rPr>
              <a:t> </a:t>
            </a:r>
            <a:r>
              <a:rPr lang="ru-RU" sz="3600" b="1" i="1" dirty="0" smtClean="0">
                <a:solidFill>
                  <a:schemeClr val="bg1"/>
                </a:solidFill>
                <a:latin typeface="Book Antiqua" pitchFamily="18" charset="0"/>
              </a:rPr>
              <a:t>…</a:t>
            </a:r>
            <a:endParaRPr lang="ru-RU" sz="3600" b="1" i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ам русский дух,там Русью пахнет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907704" y="260648"/>
            <a:ext cx="5184576" cy="216024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23528" y="2996952"/>
            <a:ext cx="2520280" cy="252028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>
              <a:snd r:embed="rId5" name="applause.wav"/>
            </a:hlinkClick>
          </p:cNvPr>
          <p:cNvSpPr/>
          <p:nvPr/>
        </p:nvSpPr>
        <p:spPr>
          <a:xfrm>
            <a:off x="6228184" y="2996952"/>
            <a:ext cx="2520280" cy="2520280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>
              <a:snd r:embed="rId3" name="voltage.wav"/>
            </a:hlinkClick>
          </p:cNvPr>
          <p:cNvSpPr/>
          <p:nvPr/>
        </p:nvSpPr>
        <p:spPr>
          <a:xfrm>
            <a:off x="3347864" y="2996952"/>
            <a:ext cx="2520280" cy="2520280"/>
          </a:xfrm>
          <a:prstGeom prst="actionButtonBlank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63500" cap="rnd">
            <a:solidFill>
              <a:schemeClr val="accent3">
                <a:lumMod val="50000"/>
              </a:schemeClr>
            </a:solidFill>
          </a:ln>
          <a:effectLst>
            <a:outerShdw blurRad="241300" dist="38100" dir="5400000" sx="103000" sy="103000" algn="t" rotWithShape="0">
              <a:prstClr val="black">
                <a:alpha val="27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23728" y="404664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  <a:t>Сидит зайчик на макушке, </a:t>
            </a:r>
            <a:b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</a:br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  <a:t>У него большие ушки. </a:t>
            </a:r>
            <a:b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</a:br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  <a:t>Будет холодно когда, </a:t>
            </a:r>
            <a:b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</a:br>
            <a:r>
              <a:rPr lang="ru-RU" sz="2800" b="1" i="1" dirty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  <a:t>Опущу я их тогда</a:t>
            </a:r>
            <a:r>
              <a:rPr lang="ru-RU" sz="2800" b="1" i="1" dirty="0" smtClean="0">
                <a:solidFill>
                  <a:schemeClr val="bg1"/>
                </a:solidFill>
                <a:latin typeface="Book Antiqua" pitchFamily="18" charset="0"/>
                <a:cs typeface="Andalus" pitchFamily="18" charset="-78"/>
              </a:rPr>
              <a:t>.</a:t>
            </a:r>
            <a:endParaRPr lang="ru-RU" b="1" i="1" dirty="0">
              <a:solidFill>
                <a:schemeClr val="bg1"/>
              </a:solidFill>
              <a:latin typeface="Book Antiqua" pitchFamily="18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227</Words>
  <Application>Microsoft Office PowerPoint</Application>
  <PresentationFormat>Экран (4:3)</PresentationFormat>
  <Paragraphs>44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22</cp:revision>
  <dcterms:created xsi:type="dcterms:W3CDTF">2017-01-06T05:49:19Z</dcterms:created>
  <dcterms:modified xsi:type="dcterms:W3CDTF">2017-01-13T13:19:59Z</dcterms:modified>
</cp:coreProperties>
</file>