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77" r:id="rId5"/>
    <p:sldId id="270" r:id="rId6"/>
    <p:sldId id="267" r:id="rId7"/>
    <p:sldId id="271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9559" autoAdjust="0"/>
    <p:restoredTop sz="94660"/>
  </p:normalViewPr>
  <p:slideViewPr>
    <p:cSldViewPr>
      <p:cViewPr varScale="1">
        <p:scale>
          <a:sx n="110" d="100"/>
          <a:sy n="110" d="100"/>
        </p:scale>
        <p:origin x="-2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«Школьному стадиону – первую трибуну»</a:t>
            </a:r>
            <a:endParaRPr lang="ru-RU" dirty="0"/>
          </a:p>
        </p:txBody>
      </p:sp>
      <p:pic>
        <p:nvPicPr>
          <p:cNvPr id="4" name="Содержимое 3" descr="IMG_539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21737"/>
            <a:ext cx="4714873" cy="3679031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Консультант : Классный руководитель 11 класса </a:t>
            </a:r>
            <a:r>
              <a:rPr lang="ru-RU" dirty="0" err="1" smtClean="0"/>
              <a:t>Казьмин</a:t>
            </a:r>
            <a:r>
              <a:rPr lang="ru-RU" dirty="0" smtClean="0"/>
              <a:t> А.Н.</a:t>
            </a:r>
          </a:p>
          <a:p>
            <a:pPr>
              <a:buNone/>
            </a:pPr>
            <a:r>
              <a:rPr lang="ru-RU" dirty="0" smtClean="0"/>
              <a:t>Инициативная группа: </a:t>
            </a:r>
          </a:p>
          <a:p>
            <a:pPr>
              <a:buNone/>
            </a:pPr>
            <a:r>
              <a:rPr lang="ru-RU" dirty="0" smtClean="0"/>
              <a:t>   А.С. </a:t>
            </a:r>
            <a:r>
              <a:rPr lang="ru-RU" dirty="0" err="1" smtClean="0"/>
              <a:t>Белевич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А.О. Харченко</a:t>
            </a:r>
            <a:br>
              <a:rPr lang="ru-RU" dirty="0" smtClean="0"/>
            </a:br>
            <a:r>
              <a:rPr lang="ru-RU" dirty="0" smtClean="0"/>
              <a:t>Ю.Н.Мельникова</a:t>
            </a:r>
            <a:br>
              <a:rPr lang="ru-RU" dirty="0" smtClean="0"/>
            </a:br>
            <a:r>
              <a:rPr lang="ru-RU" dirty="0" err="1" smtClean="0"/>
              <a:t>Г.В.Кобылкина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А.Е.Матвеев</a:t>
            </a:r>
            <a:br>
              <a:rPr lang="ru-RU" dirty="0" smtClean="0"/>
            </a:br>
            <a:r>
              <a:rPr lang="ru-RU" dirty="0" smtClean="0"/>
              <a:t>А.Н.Евдокимов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 и важность проекта «Трибуна»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Наш проект направлен на дальнейшее формирование здорового образа жизни учащихся, жителей села, отдыхающих, так как здоровье- это самое важное для человека.</a:t>
            </a:r>
            <a:br>
              <a:rPr lang="ru-RU" sz="1800" dirty="0" smtClean="0"/>
            </a:br>
            <a:r>
              <a:rPr lang="ru-RU" sz="1800" dirty="0" smtClean="0"/>
              <a:t>Проект является одним из направлений системы воспитания здорового человека с активной жизненной позицией.</a:t>
            </a:r>
            <a:br>
              <a:rPr lang="ru-RU" sz="1800" dirty="0" smtClean="0"/>
            </a:br>
            <a:r>
              <a:rPr lang="ru-RU" sz="1800" dirty="0" smtClean="0"/>
              <a:t>На нашем стадионе в любое время года можно заметить физкультурников разного возраста: дети, подростки, молодые люди.</a:t>
            </a:r>
          </a:p>
          <a:p>
            <a:pPr>
              <a:buNone/>
            </a:pPr>
            <a:r>
              <a:rPr lang="ru-RU" sz="1800" dirty="0" smtClean="0"/>
              <a:t>Здесь можно поиграть летом в футбол( у нас проводятся районные игры по футболу) да и местные любители часто организуют товарищеские встречи. Собираются и жители, чтобы посмотреть на игру, а присесть негде.</a:t>
            </a:r>
          </a:p>
          <a:p>
            <a:pPr>
              <a:buNone/>
            </a:pPr>
            <a:r>
              <a:rPr lang="ru-RU" sz="1800" dirty="0" smtClean="0"/>
              <a:t>Зимой, когда мы катаемся на лыжах, и после открытия катка( его нам заливают родители- энтузиасты) нет места, где можно надеть или снять коньки и чуть передохнуть.</a:t>
            </a:r>
          </a:p>
          <a:p>
            <a:pPr>
              <a:buNone/>
            </a:pPr>
            <a:r>
              <a:rPr lang="ru-RU" sz="1800" dirty="0" smtClean="0"/>
              <a:t>Поэтому из многих проблем нашего села мы выбрали одну, которую можем реализовать с помощью администрации школы, местных предпринимателей и самих учащихся.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Поиск в СМИ похожих проектов и анкетирование учащихся, родителей, учителей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Текст анкеты </a:t>
            </a:r>
            <a:endPara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Мы – ученики 11 класса </a:t>
            </a:r>
            <a:r>
              <a:rPr lang="ru-RU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Верхнетишанской</a:t>
            </a: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школы им.В.А. </a:t>
            </a:r>
            <a:r>
              <a:rPr lang="ru-RU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Фуфаева</a:t>
            </a: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планируем реализовать проект «Трибуна» на территории школы. Если Вы не против, ответьте, пожалуйста, на несколько вопросов по поводу строительства .</a:t>
            </a:r>
          </a:p>
          <a:p>
            <a:pPr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lvl="0"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 Вы думаете, необходимо ли на территории нашего стадиона место для отдыха?</a:t>
            </a:r>
          </a:p>
          <a:p>
            <a:pPr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Да.</a:t>
            </a:r>
          </a:p>
          <a:p>
            <a:pPr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Нет.</a:t>
            </a:r>
          </a:p>
          <a:p>
            <a:pPr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Мне все равно. </a:t>
            </a:r>
          </a:p>
          <a:p>
            <a:pPr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-другие сооружения</a:t>
            </a:r>
          </a:p>
          <a:p>
            <a:pPr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lvl="0"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Согласны ли Вы оказать какую либо помощь в строительстве и реконструкции спортивной площадки? </a:t>
            </a:r>
          </a:p>
          <a:p>
            <a:pPr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Спасибо за Ваши ответы!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Результаты социологического исследования</a:t>
            </a:r>
            <a:endParaRPr lang="ru-RU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100% опрошенных нами людей поддержали идею строительства небольшой трибуны на школьном стадионе</a:t>
            </a:r>
          </a:p>
          <a:p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15008" y="3429000"/>
            <a:ext cx="1928826" cy="17859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100%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697" name="Picture 1" descr="IMG_53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30"/>
            <a:ext cx="9144000" cy="683917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478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32" y="706365"/>
          <a:ext cx="9144032" cy="6151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34"/>
                <a:gridCol w="2286016"/>
                <a:gridCol w="3857652"/>
                <a:gridCol w="1071570"/>
                <a:gridCol w="1428760"/>
              </a:tblGrid>
              <a:tr h="626199"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№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Материалы, необходимые для сооружения трибуны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Цена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рублях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Общая стоимость</a:t>
                      </a:r>
                    </a:p>
                  </a:txBody>
                  <a:tcPr/>
                </a:tc>
              </a:tr>
              <a:tr h="2968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Доставка «</a:t>
                      </a:r>
                      <a:r>
                        <a:rPr lang="ru-RU" sz="14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Камаз</a:t>
                      </a:r>
                      <a:r>
                        <a:rPr lang="ru-RU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1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300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300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293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Доски для лавочек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36 метров, шириной 2 см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1м- 36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1000 </a:t>
                      </a:r>
                    </a:p>
                  </a:txBody>
                  <a:tcPr/>
                </a:tc>
              </a:tr>
              <a:tr h="76534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Металлопрофиль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 доставка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Размер листа -25х40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Количество:60м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Автомобиль «Газель»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72 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300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4320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300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68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Бульдозер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2 часа работы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3000</a:t>
                      </a:r>
                    </a:p>
                  </a:txBody>
                  <a:tcPr/>
                </a:tc>
              </a:tr>
              <a:tr h="3293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Саморезы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2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422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68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Электроды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3х130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390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68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Сварочный аппарат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 час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1000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1000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68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Расход электроэнергии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50 кВт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7, 02275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351,13</a:t>
                      </a:r>
                    </a:p>
                  </a:txBody>
                  <a:tcPr/>
                </a:tc>
              </a:tr>
              <a:tr h="2968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Краска 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2,900 кг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360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360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68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Цемент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1 мешок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250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250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68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Обработка доски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36 метров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22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800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0615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Покраска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1200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68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Профиль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60х40 -14 м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140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1680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68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Железо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12х550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6600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1078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Диски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10 </a:t>
                      </a:r>
                      <a:r>
                        <a:rPr lang="ru-RU" sz="1400" dirty="0" err="1" smtClean="0">
                          <a:latin typeface="Arial Narrow" pitchFamily="34" charset="0"/>
                        </a:rPr>
                        <a:t>шт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18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180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43648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 Narrow" pitchFamily="34" charset="0"/>
                        </a:rPr>
                        <a:t>ИТОГО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22153,13</a:t>
                      </a:r>
                      <a:endParaRPr lang="ru-RU" sz="14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28728" y="0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                    </a:t>
            </a:r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Смета проекта</a:t>
            </a:r>
            <a:endParaRPr lang="ru-RU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0004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Стройка идет быстрыми темпами.</a:t>
            </a:r>
            <a:endParaRPr lang="ru-RU" sz="3200" dirty="0"/>
          </a:p>
        </p:txBody>
      </p:sp>
      <p:pic>
        <p:nvPicPr>
          <p:cNvPr id="5" name="Содержимое 4" descr="IMG_51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428605"/>
            <a:ext cx="4357685" cy="3344254"/>
          </a:xfrm>
        </p:spPr>
      </p:pic>
      <p:pic>
        <p:nvPicPr>
          <p:cNvPr id="7" name="Рисунок 6" descr="IMG_51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1" y="428604"/>
            <a:ext cx="4571999" cy="3429000"/>
          </a:xfrm>
          <a:prstGeom prst="rect">
            <a:avLst/>
          </a:prstGeom>
        </p:spPr>
      </p:pic>
      <p:pic>
        <p:nvPicPr>
          <p:cNvPr id="6" name="Рисунок 5" descr="IMG_52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71876"/>
            <a:ext cx="4381499" cy="3286124"/>
          </a:xfrm>
          <a:prstGeom prst="rect">
            <a:avLst/>
          </a:prstGeom>
        </p:spPr>
      </p:pic>
      <p:pic>
        <p:nvPicPr>
          <p:cNvPr id="8" name="Рисунок 7" descr="IMG_52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589734"/>
            <a:ext cx="4572000" cy="3268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Эффективность проекта.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229600" cy="535785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Осуществляя работу над проектом, мы поняли, как на практике можно применить навыки и знания, полученные в процессе работы по социальному проектированию. Мы научились быть более самостоятельными в решении проблем, почувствовали свою ответственность  и уверенность в том, что мы сможем с помощью взрослых реализовать задуманное. </a:t>
            </a:r>
          </a:p>
          <a:p>
            <a:r>
              <a:rPr lang="ru-RU" sz="1800" dirty="0" smtClean="0"/>
              <a:t>Кроме того, общаясь с должностными лицами, индивидуальными предпринимателями, мы приобрели навыки общения, которые понадобятся нам в повседневной жизни. Адресатом проекта стали учащиеся нашей школы, молодые семьи с детьми, все, для кого здоровый образ жизни является важной жизненной ценностью.</a:t>
            </a:r>
          </a:p>
          <a:p>
            <a:r>
              <a:rPr lang="ru-RU" sz="3600" dirty="0" smtClean="0"/>
              <a:t>Итоги проекта</a:t>
            </a:r>
          </a:p>
          <a:p>
            <a:r>
              <a:rPr lang="ru-RU" sz="1800" dirty="0" smtClean="0"/>
              <a:t>В ходе реализации проекта </a:t>
            </a:r>
            <a:r>
              <a:rPr lang="en-US" sz="1800" dirty="0" smtClean="0"/>
              <a:t>“</a:t>
            </a:r>
            <a:r>
              <a:rPr lang="ru-RU" sz="1800" dirty="0" smtClean="0"/>
              <a:t>Трибуна</a:t>
            </a:r>
            <a:r>
              <a:rPr lang="en-US" sz="1800" dirty="0" smtClean="0"/>
              <a:t>”</a:t>
            </a:r>
            <a:r>
              <a:rPr lang="ru-RU" sz="1800" dirty="0" smtClean="0"/>
              <a:t> было истрачено 22153 рубля, на которые были закуплены стройматериалы, проведены земляные, сварочные работы, деревообработка и установление скамеек. Все работы были проведены учащимися 11-го класса и их родителями, рабочими ООЦЧАПК филиала </a:t>
            </a:r>
            <a:r>
              <a:rPr lang="en-US" sz="1800" dirty="0" smtClean="0"/>
              <a:t>“</a:t>
            </a:r>
            <a:r>
              <a:rPr lang="ru-RU" sz="1800" dirty="0" smtClean="0"/>
              <a:t>Таловский</a:t>
            </a:r>
            <a:r>
              <a:rPr lang="en-US" sz="1800" dirty="0" smtClean="0"/>
              <a:t>”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 Инициативная группа проекта выражает благодарность всем , кто принял участие в реализации проекта.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за здоровый образ жизни.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IMG_67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6957"/>
            <a:ext cx="9144000" cy="5561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296</TotalTime>
  <Words>380</Words>
  <PresentationFormat>Экран (4:3)</PresentationFormat>
  <Paragraphs>119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«Школьному стадиону – первую трибуну»</vt:lpstr>
      <vt:lpstr>Актуальность и важность проекта «Трибуна»</vt:lpstr>
      <vt:lpstr>Поиск в СМИ похожих проектов и анкетирование учащихся, родителей, учителей.</vt:lpstr>
      <vt:lpstr>Слайд 4</vt:lpstr>
      <vt:lpstr>Слайд 5</vt:lpstr>
      <vt:lpstr>Стройка идет быстрыми темпами.</vt:lpstr>
      <vt:lpstr>Эффективность проекта.</vt:lpstr>
      <vt:lpstr>Мы за здоровый образ жизни.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Верхнетишансая школа им. В.А.Фуфаева</dc:title>
  <dc:subject>«Школьному стадиону – первую трибуну»</dc:subject>
  <dc:creator>Казьмин Александр Николаевич</dc:creator>
  <cp:lastModifiedBy>Адми</cp:lastModifiedBy>
  <cp:revision>62</cp:revision>
  <dcterms:created xsi:type="dcterms:W3CDTF">2016-01-28T09:35:31Z</dcterms:created>
  <dcterms:modified xsi:type="dcterms:W3CDTF">2017-01-14T11:05:38Z</dcterms:modified>
</cp:coreProperties>
</file>