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66" r:id="rId4"/>
    <p:sldId id="267" r:id="rId5"/>
    <p:sldId id="26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387B9-473B-4FC7-A243-927F7102829B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19276-1B5A-4B8D-B817-41333D0995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236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387B9-473B-4FC7-A243-927F7102829B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19276-1B5A-4B8D-B817-41333D0995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27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387B9-473B-4FC7-A243-927F7102829B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19276-1B5A-4B8D-B817-41333D09953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04451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387B9-473B-4FC7-A243-927F7102829B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19276-1B5A-4B8D-B817-41333D0995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443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387B9-473B-4FC7-A243-927F7102829B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19276-1B5A-4B8D-B817-41333D09953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20489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387B9-473B-4FC7-A243-927F7102829B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19276-1B5A-4B8D-B817-41333D0995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4913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387B9-473B-4FC7-A243-927F7102829B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19276-1B5A-4B8D-B817-41333D0995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792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387B9-473B-4FC7-A243-927F7102829B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19276-1B5A-4B8D-B817-41333D0995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979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387B9-473B-4FC7-A243-927F7102829B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19276-1B5A-4B8D-B817-41333D0995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60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387B9-473B-4FC7-A243-927F7102829B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19276-1B5A-4B8D-B817-41333D0995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596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387B9-473B-4FC7-A243-927F7102829B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19276-1B5A-4B8D-B817-41333D0995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224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387B9-473B-4FC7-A243-927F7102829B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19276-1B5A-4B8D-B817-41333D0995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446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387B9-473B-4FC7-A243-927F7102829B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19276-1B5A-4B8D-B817-41333D0995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311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387B9-473B-4FC7-A243-927F7102829B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19276-1B5A-4B8D-B817-41333D0995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547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387B9-473B-4FC7-A243-927F7102829B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19276-1B5A-4B8D-B817-41333D0995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661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387B9-473B-4FC7-A243-927F7102829B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19276-1B5A-4B8D-B817-41333D0995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85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387B9-473B-4FC7-A243-927F7102829B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8D19276-1B5A-4B8D-B817-41333D0995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925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Прорастание семян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 </a:t>
            </a:r>
            <a:r>
              <a:rPr lang="ru-RU" dirty="0" smtClean="0"/>
              <a:t>Кольченко Е.А.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702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Набухание семян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2420888"/>
            <a:ext cx="3600400" cy="2693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761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Первым прорастает</a:t>
            </a:r>
            <a:endParaRPr lang="ru-RU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71800" y="2276872"/>
            <a:ext cx="3312368" cy="3579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591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После корешка прорастает</a:t>
            </a:r>
            <a:endParaRPr lang="ru-RU" sz="20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1098" y="2132856"/>
            <a:ext cx="5976664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75908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Подземное и надземное прорастание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7316" y="2429717"/>
            <a:ext cx="3312368" cy="3059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644" y="2300925"/>
            <a:ext cx="3094070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885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62</TotalTime>
  <Words>17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Грань</vt:lpstr>
      <vt:lpstr>Прорастание семян</vt:lpstr>
      <vt:lpstr>Набухание семян</vt:lpstr>
      <vt:lpstr>Первым прорастает</vt:lpstr>
      <vt:lpstr>После корешка прорастает</vt:lpstr>
      <vt:lpstr>Подземное и надземное прорастание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2012-04-06T04:41:19Z</dcterms:created>
  <dcterms:modified xsi:type="dcterms:W3CDTF">2017-01-14T20:20:30Z</dcterms:modified>
</cp:coreProperties>
</file>