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E50CA-6668-4B6E-B8FF-13A93F58DE66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C1921-E30E-4D10-849C-7E7B1A2B1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766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dirty="0" smtClean="0"/>
              <a:t>Маленькие секреты большой памяти.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71600" y="2537520"/>
            <a:ext cx="7416824" cy="4320480"/>
          </a:xfrm>
        </p:spPr>
        <p:txBody>
          <a:bodyPr>
            <a:normAutofit/>
          </a:bodyPr>
          <a:lstStyle/>
          <a:p>
            <a:pPr algn="r"/>
            <a:r>
              <a:rPr lang="ru-RU" sz="2800" dirty="0"/>
              <a:t>Память очень важна... Она сохраняет</a:t>
            </a:r>
          </a:p>
          <a:p>
            <a:pPr algn="r"/>
            <a:r>
              <a:rPr lang="ru-RU" sz="2800" dirty="0"/>
              <a:t>все, что было. Вот почему даже в детстве</a:t>
            </a:r>
          </a:p>
          <a:p>
            <a:pPr algn="r"/>
            <a:r>
              <a:rPr lang="ru-RU" sz="2800" dirty="0"/>
              <a:t>человек не имеет права совершать</a:t>
            </a:r>
          </a:p>
          <a:p>
            <a:pPr algn="r"/>
            <a:r>
              <a:rPr lang="ru-RU" sz="2800" dirty="0"/>
              <a:t>неправедных поступков.</a:t>
            </a:r>
          </a:p>
          <a:p>
            <a:pPr algn="r"/>
            <a:r>
              <a:rPr lang="ru-RU" sz="2800" dirty="0"/>
              <a:t>А. </a:t>
            </a:r>
            <a:r>
              <a:rPr lang="ru-RU" sz="2800" dirty="0" smtClean="0"/>
              <a:t>Блок</a:t>
            </a:r>
          </a:p>
          <a:p>
            <a:pPr algn="r"/>
            <a:endParaRPr lang="ru-RU" sz="2800" dirty="0" smtClean="0"/>
          </a:p>
          <a:p>
            <a:pPr algn="r"/>
            <a:r>
              <a:rPr lang="ru-RU" sz="2800" dirty="0" smtClean="0"/>
              <a:t>Презентацию изготовил: Коробейникова Татьяна Юрьевна, учитель математики МБОУ СОШ с. Тоора-Хем</a:t>
            </a:r>
            <a:endParaRPr lang="ru-RU" sz="2800" dirty="0"/>
          </a:p>
          <a:p>
            <a:pPr algn="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3812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тренировки памяти.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625609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Ставь цель запомнить надолго.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Пользуйся смысловыми опорами, смысловой группировкой.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3аучивай с желанием знать и помнить.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Тренируй внимание и наблюдательность. Вспоминая предмет, вспоминай его детали.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Начинай повторять до того, как материал начал забываться.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3аучивай и повторяй небольшими частями - лучше по одному часу семь дней, чем семь часов подряд в один день.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7. Память любит разнообразие. После математики лучше учить историю, после химии - литературу</a:t>
            </a:r>
            <a:r>
              <a:rPr lang="ru-RU" dirty="0"/>
              <a:t>.</a:t>
            </a:r>
          </a:p>
          <a:p>
            <a:pPr marL="11887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21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тренировки памяти.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44008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8. Короткие стихи учи целиком, длинные - разбивай на отрывки.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9. Повторяя, не заглядывай поминутно в книгу, а старайся больше припомнить.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10. Ничего не учи накануне, лучше понемногу, но каждый день. Если получил задание во вторник, а отвечать надо в пятницу, не жди до четверга: выучи сразу, а накануне только повтори.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11. Когда учишь, записывай, рисуй схемы, диаграммы, черти графики, изображай карикатуры, сравнивая с тем, что знал раньше, - действуй!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12. Изредка используй мнемотехнику – искусственные приемы, облегчающие запоминание. Цвета спектра, например, поможет не забыть такая фраза: «Каждый охотник желает знать где сидит фазан».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5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4400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1. Что такое память? Отчего она (ее качество) зависит?</a:t>
            </a:r>
          </a:p>
          <a:p>
            <a:r>
              <a:rPr lang="ru-RU" dirty="0"/>
              <a:t>2. Можно ли себе представить человека (людей) без памяти?</a:t>
            </a:r>
          </a:p>
          <a:p>
            <a:r>
              <a:rPr lang="ru-RU" dirty="0"/>
              <a:t>Или наоборот - с абсолютной памятью, не способной забывать?</a:t>
            </a:r>
          </a:p>
          <a:p>
            <a:r>
              <a:rPr lang="ru-RU" dirty="0"/>
              <a:t>3. Что значит - &lt;&lt;хорошая&gt;&gt; память или &lt;&lt;плохая&gt;&gt; память? Почему люди так охотно жалуются на свою память?</a:t>
            </a:r>
          </a:p>
          <a:p>
            <a:r>
              <a:rPr lang="ru-RU" dirty="0"/>
              <a:t>4. В какой мере качества памяти предопределяют успехи в деятельности?</a:t>
            </a:r>
          </a:p>
          <a:p>
            <a:r>
              <a:rPr lang="ru-RU" dirty="0"/>
              <a:t>5. Какая память у тебя (попробуй проанализировать).</a:t>
            </a:r>
          </a:p>
          <a:p>
            <a:r>
              <a:rPr lang="ru-RU" dirty="0"/>
              <a:t>6. Как развить свою память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30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память?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Память - это запоминание, сохранение и последующее воспроизведение человеком его опыта.</a:t>
            </a:r>
          </a:p>
        </p:txBody>
      </p:sp>
    </p:spTree>
    <p:extLst>
      <p:ext uri="{BB962C8B-B14F-4D97-AF65-F5344CB8AC3E}">
        <p14:creationId xmlns:p14="http://schemas.microsoft.com/office/powerpoint/2010/main" val="366246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Качества памяти.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Сохранение</a:t>
            </a:r>
          </a:p>
          <a:p>
            <a:r>
              <a:rPr lang="ru-RU" sz="4000" dirty="0" smtClean="0"/>
              <a:t>Воспроизведение</a:t>
            </a:r>
          </a:p>
          <a:p>
            <a:r>
              <a:rPr lang="ru-RU" sz="4000" dirty="0" smtClean="0"/>
              <a:t>Забывание </a:t>
            </a:r>
          </a:p>
          <a:p>
            <a:r>
              <a:rPr lang="ru-RU" sz="4000" dirty="0" smtClean="0"/>
              <a:t>Готовность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0712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Хорошая память: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Быстро и много запоминать, долго хранить, точно и вовремя воспроизводить.</a:t>
            </a:r>
          </a:p>
          <a:p>
            <a:pPr marL="118872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1828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памяти.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Двигательная</a:t>
            </a:r>
          </a:p>
          <a:p>
            <a:r>
              <a:rPr lang="ru-RU" sz="4000" dirty="0" smtClean="0"/>
              <a:t>Музыкальная</a:t>
            </a:r>
          </a:p>
          <a:p>
            <a:r>
              <a:rPr lang="ru-RU" sz="4000" dirty="0" smtClean="0"/>
              <a:t>Эмоциональная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916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Практикум. Задание 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44008"/>
          </a:xfrm>
        </p:spPr>
        <p:txBody>
          <a:bodyPr/>
          <a:lstStyle/>
          <a:p>
            <a:r>
              <a:rPr lang="ru-RU" dirty="0" smtClean="0"/>
              <a:t>Прочитайте внимательно список слов, который перед вами:</a:t>
            </a:r>
          </a:p>
          <a:p>
            <a:pPr marL="118872" indent="0">
              <a:buNone/>
            </a:pPr>
            <a:endParaRPr lang="ru-RU" sz="1000" dirty="0" smtClean="0"/>
          </a:p>
          <a:p>
            <a:pPr marL="118872" indent="0">
              <a:buNone/>
            </a:pPr>
            <a:r>
              <a:rPr lang="ru-RU" i="1" dirty="0"/>
              <a:t>Лук, ежевика, сок, манго, пирожное, слива, фундук, базилик, тесто, овсянка, яйцо, креветка, лимонад, ветчина, майонез.</a:t>
            </a:r>
            <a:endParaRPr lang="ru-RU" dirty="0"/>
          </a:p>
          <a:p>
            <a:pPr marL="11887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39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Практикум. Задание 5.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Запомните числа:</a:t>
            </a:r>
          </a:p>
          <a:p>
            <a:pPr marL="118872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15, 48, 10, 52, 14, 77, 34, 59, 24, 83.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62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Практикум. Задание 6.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4916016"/>
          </a:xfrm>
        </p:spPr>
        <p:txBody>
          <a:bodyPr>
            <a:normAutofit/>
          </a:bodyPr>
          <a:lstStyle/>
          <a:p>
            <a:r>
              <a:rPr lang="ru-RU" sz="2800" dirty="0"/>
              <a:t>Используя осмысленное запоминание, </a:t>
            </a:r>
            <a:r>
              <a:rPr lang="ru-RU" sz="2800" dirty="0" smtClean="0"/>
              <a:t>запомни </a:t>
            </a:r>
            <a:r>
              <a:rPr lang="ru-RU" sz="2800" dirty="0"/>
              <a:t>пары слов:</a:t>
            </a:r>
          </a:p>
          <a:p>
            <a:r>
              <a:rPr lang="ru-RU" i="1" dirty="0"/>
              <a:t>почта - </a:t>
            </a:r>
            <a:r>
              <a:rPr lang="ru-RU" i="1" dirty="0" smtClean="0"/>
              <a:t>письмо;</a:t>
            </a:r>
            <a:r>
              <a:rPr lang="ru-RU" dirty="0"/>
              <a:t> </a:t>
            </a:r>
            <a:r>
              <a:rPr lang="ru-RU" dirty="0" smtClean="0"/>
              <a:t>                 </a:t>
            </a:r>
            <a:r>
              <a:rPr lang="ru-RU" i="1" dirty="0" smtClean="0"/>
              <a:t>буква </a:t>
            </a:r>
            <a:r>
              <a:rPr lang="ru-RU" i="1" dirty="0"/>
              <a:t>- слово;</a:t>
            </a:r>
            <a:endParaRPr lang="ru-RU" dirty="0"/>
          </a:p>
          <a:p>
            <a:r>
              <a:rPr lang="ru-RU" i="1" dirty="0"/>
              <a:t>касса - </a:t>
            </a:r>
            <a:r>
              <a:rPr lang="ru-RU" i="1" dirty="0" smtClean="0"/>
              <a:t>деньги;</a:t>
            </a:r>
            <a:r>
              <a:rPr lang="ru-RU" dirty="0"/>
              <a:t> </a:t>
            </a:r>
            <a:r>
              <a:rPr lang="ru-RU" dirty="0" smtClean="0"/>
              <a:t>                   </a:t>
            </a:r>
            <a:r>
              <a:rPr lang="ru-RU" i="1" dirty="0" smtClean="0"/>
              <a:t>стакан </a:t>
            </a:r>
            <a:r>
              <a:rPr lang="ru-RU" i="1" dirty="0"/>
              <a:t>– кофе;</a:t>
            </a:r>
            <a:endParaRPr lang="ru-RU" dirty="0"/>
          </a:p>
          <a:p>
            <a:r>
              <a:rPr lang="ru-RU" i="1" dirty="0"/>
              <a:t>небо – </a:t>
            </a:r>
            <a:r>
              <a:rPr lang="ru-RU" i="1" dirty="0" smtClean="0"/>
              <a:t>звезда;</a:t>
            </a:r>
            <a:r>
              <a:rPr lang="ru-RU" dirty="0"/>
              <a:t> </a:t>
            </a:r>
            <a:r>
              <a:rPr lang="ru-RU" dirty="0" smtClean="0"/>
              <a:t>                   </a:t>
            </a:r>
            <a:r>
              <a:rPr lang="ru-RU" i="1" dirty="0" smtClean="0"/>
              <a:t>театр </a:t>
            </a:r>
            <a:r>
              <a:rPr lang="ru-RU" i="1" dirty="0"/>
              <a:t>– драма;</a:t>
            </a:r>
            <a:endParaRPr lang="ru-RU" dirty="0"/>
          </a:p>
          <a:p>
            <a:r>
              <a:rPr lang="ru-RU" i="1" dirty="0"/>
              <a:t>сани – </a:t>
            </a:r>
            <a:r>
              <a:rPr lang="ru-RU" i="1" dirty="0" smtClean="0"/>
              <a:t>зима;</a:t>
            </a:r>
            <a:r>
              <a:rPr lang="ru-RU" dirty="0"/>
              <a:t> </a:t>
            </a:r>
            <a:r>
              <a:rPr lang="ru-RU" dirty="0" smtClean="0"/>
              <a:t>                        </a:t>
            </a:r>
            <a:r>
              <a:rPr lang="ru-RU" i="1" dirty="0" smtClean="0"/>
              <a:t>гнездо </a:t>
            </a:r>
            <a:r>
              <a:rPr lang="ru-RU" i="1" dirty="0"/>
              <a:t>- птица;</a:t>
            </a:r>
            <a:endParaRPr lang="ru-RU" dirty="0"/>
          </a:p>
          <a:p>
            <a:r>
              <a:rPr lang="ru-RU" i="1" dirty="0"/>
              <a:t>рыба </a:t>
            </a:r>
            <a:r>
              <a:rPr lang="ru-RU" i="1" dirty="0" smtClean="0"/>
              <a:t>– вода;                        трактор </a:t>
            </a:r>
            <a:r>
              <a:rPr lang="ru-RU" i="1" dirty="0"/>
              <a:t>- поле.</a:t>
            </a:r>
            <a:endParaRPr lang="ru-RU" dirty="0"/>
          </a:p>
          <a:p>
            <a:pPr marL="11887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22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</TotalTime>
  <Words>537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Маленькие секреты большой памяти.</vt:lpstr>
      <vt:lpstr>Подумай:</vt:lpstr>
      <vt:lpstr>Что такое память?</vt:lpstr>
      <vt:lpstr>Качества памяти.</vt:lpstr>
      <vt:lpstr>Хорошая память:</vt:lpstr>
      <vt:lpstr>Виды памяти.</vt:lpstr>
      <vt:lpstr>Практикум. Задание 1.</vt:lpstr>
      <vt:lpstr>Практикум. Задание 5.</vt:lpstr>
      <vt:lpstr>Практикум. Задание 6.</vt:lpstr>
      <vt:lpstr>Правила тренировки памяти.</vt:lpstr>
      <vt:lpstr>Правила тренировки памяти.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Маленькие секреты большой памяти.</dc:title>
  <dc:creator>Toshiba</dc:creator>
  <cp:lastModifiedBy>Toshiba</cp:lastModifiedBy>
  <cp:revision>4</cp:revision>
  <dcterms:created xsi:type="dcterms:W3CDTF">2013-01-31T15:37:03Z</dcterms:created>
  <dcterms:modified xsi:type="dcterms:W3CDTF">2017-01-14T11:22:21Z</dcterms:modified>
</cp:coreProperties>
</file>