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68" r:id="rId4"/>
    <p:sldId id="274" r:id="rId5"/>
    <p:sldId id="271" r:id="rId6"/>
    <p:sldId id="257" r:id="rId7"/>
    <p:sldId id="269" r:id="rId8"/>
    <p:sldId id="272" r:id="rId9"/>
    <p:sldId id="273" r:id="rId10"/>
    <p:sldId id="27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0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5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prodavezsira.narod.ru/pictures/house/church-1.gif" TargetMode="External"/><Relationship Id="rId3" Type="http://schemas.openxmlformats.org/officeDocument/2006/relationships/hyperlink" Target="http://vlad855.35photo.ru/photos/20140214/669853.jpg" TargetMode="External"/><Relationship Id="rId7" Type="http://schemas.openxmlformats.org/officeDocument/2006/relationships/hyperlink" Target="http://www.playcast.ru/uploads/2015/09/30/15264629.png" TargetMode="External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renders-graphiques.fr/image/upload/normal/78df8b3eb61d.png" TargetMode="External"/><Relationship Id="rId11" Type="http://schemas.openxmlformats.org/officeDocument/2006/relationships/hyperlink" Target="http://transfiguration.org/wp-content/uploads/2009/09/Cross-Vines-Mosaic.jpg" TargetMode="External"/><Relationship Id="rId5" Type="http://schemas.openxmlformats.org/officeDocument/2006/relationships/hyperlink" Target="https://s-media-cache-ak0.pinimg.com/236x/8f/21/bb/8f21bb4fe52288bfae72f6b26b526b0a.jpg" TargetMode="External"/><Relationship Id="rId10" Type="http://schemas.openxmlformats.org/officeDocument/2006/relationships/hyperlink" Target="http://www.playcast.ru/uploads/2014/02/24/7589959.jpg" TargetMode="External"/><Relationship Id="rId4" Type="http://schemas.openxmlformats.org/officeDocument/2006/relationships/hyperlink" Target="http://www.coollady.ru/puc/3/bordur/11.gif" TargetMode="External"/><Relationship Id="rId9" Type="http://schemas.openxmlformats.org/officeDocument/2006/relationships/hyperlink" Target="http://boombob.ru/img/picture/May/13/007d223d31926b3689e88c135456aab6/6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Творческие работы по курсу ОРКСЭ </a:t>
            </a:r>
            <a:b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Модуль ОПК</a:t>
            </a:r>
            <a:endParaRPr lang="ru-RU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Составители 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©Авторы: ученики </a:t>
            </a:r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4 класса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МОУ </a:t>
            </a:r>
            <a:r>
              <a:rPr lang="ru-RU" sz="2400" dirty="0" err="1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Дубковской</a:t>
            </a:r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СОШ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Руководитель:</a:t>
            </a:r>
            <a:endParaRPr lang="ru-RU" sz="2400" dirty="0" smtClean="0">
              <a:solidFill>
                <a:srgbClr val="7030A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учитель  Коновальчик И. Л.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2016-2017уч.год</a:t>
            </a:r>
            <a:endParaRPr lang="ru-RU" sz="2400" dirty="0">
              <a:solidFill>
                <a:srgbClr val="7030A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3"/>
              </a:rPr>
              <a:t>http://vlad855.35photo.ru/photos/20140214/669853.jpg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http://www.coollady.ru/puc/3/bordur/11.gif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5"/>
              </a:rPr>
              <a:t>https://s-media-cache-ak0.pinimg.com/236x/8f/21/bb/8f21bb4fe52288bfae72f6b26b526b0a.jpg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http://www.renders-graphiques.fr/image/upload/normal/78df8b3eb61d.png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http://www.playcast.ru/uploads/2015/09/30/15264629.png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8"/>
              </a:rPr>
              <a:t>http://prodavezsira.narod.ru/pictures/house/church-1.gif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9"/>
              </a:rPr>
              <a:t>http://boombob.ru/img/picture/May/13/007d223d31926b3689e88c135456aab6/6.jpg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10"/>
              </a:rPr>
              <a:t>http://www.playcast.ru/uploads/2014/02/24/7589959.jpg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11"/>
              </a:rPr>
              <a:t>http://transfiguration.org/wp-content/uploads/2009/09/Cross-Vines-Mosaic.jpg</a:t>
            </a:r>
            <a:endParaRPr lang="en-US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3832" y="332656"/>
            <a:ext cx="7772400" cy="1470025"/>
          </a:xfrm>
          <a:ln w="76200">
            <a:solidFill>
              <a:srgbClr val="0070C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Сочинения на тему</a:t>
            </a:r>
            <a:endParaRPr lang="ru-RU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« Золотое правило этики»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91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3832" y="332656"/>
            <a:ext cx="7772400" cy="1470025"/>
          </a:xfrm>
          <a:ln w="76200">
            <a:solidFill>
              <a:srgbClr val="0070C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Христос сказал:</a:t>
            </a:r>
            <a:endParaRPr lang="ru-RU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 fontScale="70000" lnSpcReduction="20000"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 Итак, во всём, как хотите, чтобы с вами поступали люди, так поступайте и вы с ними»</a:t>
            </a:r>
            <a:endParaRPr lang="ru-RU" sz="4800" b="1" i="1" dirty="0">
              <a:solidFill>
                <a:srgbClr val="7030A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6442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Беляев Фёдор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988"/>
            <a:ext cx="1057275" cy="8763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147168" y="1550988"/>
            <a:ext cx="7992888" cy="480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что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принцип отношения человека к другим людям. Если относишься к людям хорошо, то и они к тебе будут относиться хорошо.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гласит – поступайте с другими так, как хотите, чтобы поступали с вами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Допустим мальчик соврал , обманул друзей или родителей. Мы скажем , что он соврал и это правда. Это его плохой поступок. Но мы не можем сказать что он лгун. В другой раз он может совершить хороший поступок ,может  даже геройский. В жизни бывают разные ситуации , когда люди поступают плохо Но это не значит , что эти люди все плохие. Надо уметь прощать.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672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Панков Егор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1" y="296094"/>
            <a:ext cx="1339651" cy="12462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00100" y="1538617"/>
            <a:ext cx="7686700" cy="491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что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принцип отношения человека к другим людям. Если относишься к людям хорошо, то и они к тебе будут относиться хорошо.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гласит – поступайте с другими так, как хотите, чтобы поступали с вами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есть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сестра , которую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очень люблю. Но она часто со мной ссорится. Однажды она разбила планшет и спрятала его , чтобы его не увидела мама. А я его нашёл и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подумал,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мама будет ругать её. Я решил сказать ,что это сделал я нечаянно. Мы пришли к маме и сказали ей об этом . и мама нас не ругала. Теперь сестра со мной не ссорится.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Жданов Никита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85577"/>
            <a:ext cx="809625" cy="9239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115616" y="1556792"/>
            <a:ext cx="7848872" cy="4124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что 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принцип отношения человека к другим людям. Если относишься к людям хорошо, то и они к тебе будут относиться хорошо. 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гласит – поступайте с другими так, как хотите, чтобы поступали с вами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меня есть друг , я часто с ним провожу свободное время. Мы гуляем ,играем в разные игры. Иногда он даёт мне свой телефон поиграть. Но однажды он стал дружить с другим мальчиком и не разговаривал со мной. Я очень переживал , но ничего ему не говорил. И вот наступил день , когда он снова подошёл ко мне и извинился. Он предложил мне дружить втроём и я согласился. Я был очень рад и понял , что друг мой очень хороший! Я думаю , что если бы я стал с ним ссориться и драться , то ничего хорошего бы не получилось.</a:t>
            </a:r>
            <a:endParaRPr lang="ru-RU" sz="2000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874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Моисеева София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93713"/>
            <a:ext cx="838200" cy="70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1418217"/>
            <a:ext cx="7776864" cy="491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что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принцип отношения человека к другим людям. Если относишься к людям хорошо, то и они к тебе будут относиться хорошо.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гласит – поступайте с другими так, как хотите, чтобы поступали с вами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Моя подружка учится со мной в одном классе.  Мы относимся друг к другу по доброму. Я помогаю ей в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учёбе,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она помогает мне дежурить в классе. Как- то мы с ней гуляли и увидели, что одна бабушка поскользнулась и упала. Мы подбежали и помогли ей встать. Бабушка благодарила нас и угостила нас конфетами. Все были довольны!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448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err="1" smtClean="0">
                <a:solidFill>
                  <a:srgbClr val="002060"/>
                </a:solidFill>
              </a:rPr>
              <a:t>Мкртумян</a:t>
            </a:r>
            <a:r>
              <a:rPr lang="ru-RU" i="1" dirty="0" smtClean="0">
                <a:solidFill>
                  <a:srgbClr val="002060"/>
                </a:solidFill>
              </a:rPr>
              <a:t> Грант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0863"/>
            <a:ext cx="1104900" cy="59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1418217"/>
            <a:ext cx="7848872" cy="530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что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принцип отношения человека к другим людям. Если относишься к людям хорошо, то и они к тебе будут относиться хорошо. 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правило этики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гласит – поступайте с другими так, как хотите, чтобы поступали с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Когда я учился в другой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школе,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у нас в классе был мальчик который брал тайком  из портфелей у детей конфеты ,печенье .  Многие дети называли его вором. Я рассказал об этом маме  ,и она  предложила мне пригласить его к нам в гости. Я так и сделал. Мы напоили его чаем , угостили  конфетами,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тортом, печеньем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ещё дали с собой. После этого он больше не крал ничего </a:t>
            </a:r>
            <a:r>
              <a:rPr lang="ru-RU" sz="2400" i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i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школе,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мы стали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друзьями.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53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74533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Полюби другого, сердцем чистым,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ведь хочешь, чтоб тебя любили,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Засветись к другим добром лучистым,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хочешь, чтоб тебе светили.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Снизойди к другому в пониманье,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хочешь, чтоб тебя простили,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Окажи другому всё вниманье,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 в поддержке ждёшь от ближних силу.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святая заповедь у Бога,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Та, что душу от греха укроет: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 к себе любви желаешь много,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Отдавай другим её с лихвою.</a:t>
            </a:r>
            <a:endParaRPr lang="ru-RU" sz="28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71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260</TotalTime>
  <Words>198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Batang</vt:lpstr>
      <vt:lpstr>Arial</vt:lpstr>
      <vt:lpstr>Calibri</vt:lpstr>
      <vt:lpstr>Times New Roman</vt:lpstr>
      <vt:lpstr>Тема13</vt:lpstr>
      <vt:lpstr>Тема12</vt:lpstr>
      <vt:lpstr>Творческие работы по курсу ОРКСЭ  Модуль ОПК</vt:lpstr>
      <vt:lpstr>Сочинения на тему</vt:lpstr>
      <vt:lpstr>Христос сказал:</vt:lpstr>
      <vt:lpstr>Беляев Фёдор</vt:lpstr>
      <vt:lpstr>Панков Егор</vt:lpstr>
      <vt:lpstr>Жданов Никита</vt:lpstr>
      <vt:lpstr>Моисеева София</vt:lpstr>
      <vt:lpstr>Мкртумян Грант</vt:lpstr>
      <vt:lpstr>Презентация PowerPoint</vt:lpstr>
      <vt:lpstr>Интернет-ресурсы: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qwerty</cp:lastModifiedBy>
  <cp:revision>28</cp:revision>
  <dcterms:created xsi:type="dcterms:W3CDTF">2016-06-03T19:18:24Z</dcterms:created>
  <dcterms:modified xsi:type="dcterms:W3CDTF">2017-01-14T19:12:21Z</dcterms:modified>
</cp:coreProperties>
</file>