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1214423"/>
            <a:ext cx="8458200" cy="1857387"/>
          </a:xfrm>
        </p:spPr>
        <p:txBody>
          <a:bodyPr>
            <a:noAutofit/>
          </a:bodyPr>
          <a:lstStyle/>
          <a:p>
            <a:pPr algn="ctr"/>
            <a:r>
              <a:rPr lang="ru-RU" sz="7200" b="1" dirty="0" smtClean="0"/>
              <a:t>Викторина «КУЛИНАРНЫЙ  ПОЕДИНОК»</a:t>
            </a:r>
            <a:endParaRPr lang="ru-RU" sz="72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5357826"/>
            <a:ext cx="8458200" cy="785818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/>
              <a:t>Группы 16 </a:t>
            </a:r>
            <a:r>
              <a:rPr lang="ru-RU" sz="4400" b="1" dirty="0" err="1" smtClean="0"/>
              <a:t>п</a:t>
            </a:r>
            <a:r>
              <a:rPr lang="ru-RU" sz="4400" b="1" dirty="0" smtClean="0"/>
              <a:t>/к и 17 </a:t>
            </a:r>
            <a:r>
              <a:rPr lang="ru-RU" sz="4400" b="1" dirty="0" err="1" smtClean="0"/>
              <a:t>п</a:t>
            </a:r>
            <a:r>
              <a:rPr lang="ru-RU" sz="4400" b="1" dirty="0" smtClean="0"/>
              <a:t>/к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90023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4000" b="1" dirty="0" smtClean="0">
                <a:latin typeface="Arial" pitchFamily="34" charset="0"/>
                <a:cs typeface="Arial" pitchFamily="34" charset="0"/>
              </a:rPr>
            </a:br>
            <a:r>
              <a:rPr lang="ru-RU" sz="4000" b="1" dirty="0" smtClean="0">
                <a:latin typeface="Arial" pitchFamily="34" charset="0"/>
                <a:cs typeface="Arial" pitchFamily="34" charset="0"/>
              </a:rPr>
              <a:t>5. Для приготовления картофельного пюре картофель протирают: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3000373"/>
            <a:ext cx="8686800" cy="1857388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      а) горячим                б) теплым</a:t>
            </a:r>
          </a:p>
          <a:p>
            <a:pPr algn="ctr">
              <a:buNone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  в) остывшим</a:t>
            </a:r>
          </a:p>
          <a:p>
            <a:pPr>
              <a:buNone/>
            </a:pP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685916"/>
          </a:xfrm>
        </p:spPr>
        <p:txBody>
          <a:bodyPr/>
          <a:lstStyle/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Правильный  Ответ: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786058"/>
            <a:ext cx="8686800" cy="329406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600" b="1" dirty="0" smtClean="0">
                <a:latin typeface="Arial" pitchFamily="34" charset="0"/>
                <a:cs typeface="Arial" pitchFamily="34" charset="0"/>
              </a:rPr>
              <a:t>а) горячим</a:t>
            </a:r>
            <a:endParaRPr lang="ru-RU" sz="66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543040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b="1" dirty="0" smtClean="0"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latin typeface="Arial" pitchFamily="34" charset="0"/>
                <a:cs typeface="Arial" pitchFamily="34" charset="0"/>
              </a:rPr>
              <a:t>6. Как варят свежемороженые овощи:</a:t>
            </a:r>
            <a:br>
              <a:rPr lang="ru-RU" b="1" dirty="0" smtClean="0">
                <a:latin typeface="Arial" pitchFamily="34" charset="0"/>
                <a:cs typeface="Arial" pitchFamily="34" charset="0"/>
              </a:rPr>
            </a:b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714621"/>
            <a:ext cx="8686800" cy="2143140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а) размораживают    б) не размораживают</a:t>
            </a:r>
          </a:p>
          <a:p>
            <a:pPr algn="ctr">
              <a:buNone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в) варят в упаковке</a:t>
            </a:r>
          </a:p>
          <a:p>
            <a:pPr>
              <a:buNone/>
            </a:pP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00042"/>
            <a:ext cx="8686800" cy="1543040"/>
          </a:xfrm>
        </p:spPr>
        <p:txBody>
          <a:bodyPr/>
          <a:lstStyle/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Правильный  Ответ: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857497"/>
            <a:ext cx="8686800" cy="278608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600" b="1" dirty="0" smtClean="0">
                <a:latin typeface="Arial" pitchFamily="34" charset="0"/>
                <a:cs typeface="Arial" pitchFamily="34" charset="0"/>
              </a:rPr>
              <a:t>б) не размораживают</a:t>
            </a:r>
            <a:endParaRPr lang="ru-RU" sz="66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90023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b="1" dirty="0" smtClean="0"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latin typeface="Arial" pitchFamily="34" charset="0"/>
                <a:cs typeface="Arial" pitchFamily="34" charset="0"/>
              </a:rPr>
              <a:t>7. </a:t>
            </a:r>
            <a:r>
              <a:rPr lang="ru-RU" sz="4000" b="1" dirty="0" smtClean="0">
                <a:latin typeface="Arial" pitchFamily="34" charset="0"/>
                <a:cs typeface="Arial" pitchFamily="34" charset="0"/>
              </a:rPr>
              <a:t>Сколько воды берут для варки овощей основным способом: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857496"/>
            <a:ext cx="8686800" cy="3222629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а) 1/3 высоты посуды</a:t>
            </a:r>
          </a:p>
          <a:p>
            <a:pPr>
              <a:buNone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б) 1-2 см выше уровня овощей</a:t>
            </a:r>
          </a:p>
          <a:p>
            <a:pPr>
              <a:buNone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в) полную кастрюлю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685916"/>
          </a:xfrm>
        </p:spPr>
        <p:txBody>
          <a:bodyPr/>
          <a:lstStyle/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Правильный  Ответ: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571744"/>
            <a:ext cx="8686800" cy="350838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600" b="1" dirty="0" smtClean="0">
                <a:latin typeface="Arial" pitchFamily="34" charset="0"/>
                <a:cs typeface="Arial" pitchFamily="34" charset="0"/>
              </a:rPr>
              <a:t>б) 1-2 см выше уровня овощей</a:t>
            </a:r>
            <a:endParaRPr lang="ru-RU" sz="66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2328858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b="1" dirty="0" smtClean="0"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latin typeface="Arial" pitchFamily="34" charset="0"/>
                <a:cs typeface="Arial" pitchFamily="34" charset="0"/>
              </a:rPr>
              <a:t>8. Какой вид нарезки капусты белокочанной используют для приготовления блюда «рагу овощное»?</a:t>
            </a:r>
            <a:br>
              <a:rPr lang="ru-RU" b="1" dirty="0" smtClean="0">
                <a:latin typeface="Arial" pitchFamily="34" charset="0"/>
                <a:cs typeface="Arial" pitchFamily="34" charset="0"/>
              </a:rPr>
            </a:b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928934"/>
            <a:ext cx="8686800" cy="3151191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         </a:t>
            </a:r>
          </a:p>
          <a:p>
            <a:pPr algn="ctr">
              <a:buNone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а) ломтики                      б) соломка</a:t>
            </a:r>
          </a:p>
          <a:p>
            <a:pPr algn="ctr">
              <a:buNone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           в) крошка                    г) шашки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685916"/>
          </a:xfrm>
        </p:spPr>
        <p:txBody>
          <a:bodyPr/>
          <a:lstStyle/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Правильный  Ответ: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285992"/>
            <a:ext cx="8686800" cy="379413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600" b="1" dirty="0" smtClean="0">
                <a:latin typeface="Arial" pitchFamily="34" charset="0"/>
                <a:cs typeface="Arial" pitchFamily="34" charset="0"/>
              </a:rPr>
              <a:t>г) шашки</a:t>
            </a:r>
            <a:endParaRPr lang="ru-RU" sz="66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240029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4000" b="1" dirty="0" smtClean="0">
                <a:latin typeface="Arial" pitchFamily="34" charset="0"/>
                <a:cs typeface="Arial" pitchFamily="34" charset="0"/>
              </a:rPr>
            </a:br>
            <a:r>
              <a:rPr lang="ru-RU" sz="4000" b="1" dirty="0" smtClean="0">
                <a:latin typeface="Arial" pitchFamily="34" charset="0"/>
                <a:cs typeface="Arial" pitchFamily="34" charset="0"/>
              </a:rPr>
              <a:t>9. Какая панировка применяется при приготовлении полуфабриката</a:t>
            </a:r>
            <a:br>
              <a:rPr lang="ru-RU" sz="4000" b="1" dirty="0" smtClean="0">
                <a:latin typeface="Arial" pitchFamily="34" charset="0"/>
                <a:cs typeface="Arial" pitchFamily="34" charset="0"/>
              </a:rPr>
            </a:br>
            <a:r>
              <a:rPr lang="ru-RU" sz="4000" b="1" dirty="0" smtClean="0">
                <a:latin typeface="Arial" pitchFamily="34" charset="0"/>
                <a:cs typeface="Arial" pitchFamily="34" charset="0"/>
              </a:rPr>
              <a:t>«зразы картофельные»?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3214686"/>
            <a:ext cx="8686800" cy="2865439"/>
          </a:xfrm>
        </p:spPr>
        <p:txBody>
          <a:bodyPr/>
          <a:lstStyle/>
          <a:p>
            <a:pPr algn="ctr">
              <a:buNone/>
            </a:pPr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а) сухарная              б) мучная</a:t>
            </a:r>
          </a:p>
          <a:p>
            <a:pPr algn="ctr">
              <a:buNone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 в) льезон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900230"/>
          </a:xfrm>
        </p:spPr>
        <p:txBody>
          <a:bodyPr/>
          <a:lstStyle/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Правильный  Ответ: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500306"/>
            <a:ext cx="8686800" cy="357981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600" b="1" dirty="0" smtClean="0">
                <a:latin typeface="Arial" pitchFamily="34" charset="0"/>
                <a:cs typeface="Arial" pitchFamily="34" charset="0"/>
              </a:rPr>
              <a:t>а) сухарная</a:t>
            </a:r>
            <a:endParaRPr lang="ru-RU" sz="66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40048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1.  Какой овощ не входит в группу корнеплодов: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714752"/>
            <a:ext cx="8229600" cy="2411411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а) морковь               б) картофель   </a:t>
            </a:r>
          </a:p>
          <a:p>
            <a:pPr algn="ctr">
              <a:buNone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в) свекла                  г) редис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225742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4000" b="1" dirty="0" smtClean="0">
                <a:latin typeface="Arial" pitchFamily="34" charset="0"/>
                <a:cs typeface="Arial" pitchFamily="34" charset="0"/>
              </a:rPr>
            </a:br>
            <a:r>
              <a:rPr lang="ru-RU" sz="4000" b="1" dirty="0" smtClean="0">
                <a:latin typeface="Arial" pitchFamily="34" charset="0"/>
                <a:cs typeface="Arial" pitchFamily="34" charset="0"/>
              </a:rPr>
              <a:t>9. Какой вид нарезки лука используют при приготовлении рагу из овощей</a:t>
            </a:r>
            <a:r>
              <a:rPr lang="ru-RU" dirty="0" smtClean="0"/>
              <a:t>?</a:t>
            </a:r>
            <a:br>
              <a:rPr lang="ru-RU" dirty="0" smtClean="0"/>
            </a:b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3214686"/>
            <a:ext cx="8686800" cy="2865439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      а) кольца                 б) дольки</a:t>
            </a:r>
          </a:p>
          <a:p>
            <a:pPr algn="ctr">
              <a:buNone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  в) полукольца                 г) кубики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685916"/>
          </a:xfrm>
        </p:spPr>
        <p:txBody>
          <a:bodyPr/>
          <a:lstStyle/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Правильный  Ответ: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500306"/>
            <a:ext cx="8686800" cy="357981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600" b="1" dirty="0" smtClean="0">
                <a:latin typeface="Arial" pitchFamily="34" charset="0"/>
                <a:cs typeface="Arial" pitchFamily="34" charset="0"/>
              </a:rPr>
              <a:t>б) дольки</a:t>
            </a:r>
            <a:endParaRPr lang="ru-RU" sz="66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254317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b="1" dirty="0" smtClean="0"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latin typeface="Arial" pitchFamily="34" charset="0"/>
                <a:cs typeface="Arial" pitchFamily="34" charset="0"/>
              </a:rPr>
              <a:t>10. </a:t>
            </a:r>
            <a:r>
              <a:rPr lang="ru-RU" b="1" dirty="0" smtClean="0"/>
              <a:t>Согласны ли вы со следующим утверждением:</a:t>
            </a:r>
            <a:br>
              <a:rPr lang="ru-RU" b="1" dirty="0" smtClean="0"/>
            </a:br>
            <a:r>
              <a:rPr lang="ru-RU" b="1" dirty="0" smtClean="0"/>
              <a:t>во время работы картофелечистки можно вынимать клубни для проверки качества их очистки.</a:t>
            </a:r>
            <a:br>
              <a:rPr lang="ru-RU" b="1" dirty="0" smtClean="0"/>
            </a:b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3286124"/>
            <a:ext cx="8686800" cy="2794001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     а) да                      б) нет</a:t>
            </a:r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685916"/>
          </a:xfrm>
        </p:spPr>
        <p:txBody>
          <a:bodyPr/>
          <a:lstStyle/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Правильный  Ответ: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143117"/>
            <a:ext cx="8686800" cy="1643074"/>
          </a:xfrm>
        </p:spPr>
        <p:txBody>
          <a:bodyPr/>
          <a:lstStyle/>
          <a:p>
            <a:pPr algn="ctr">
              <a:buNone/>
            </a:pPr>
            <a:r>
              <a:rPr lang="ru-RU" sz="6600" b="1" dirty="0" smtClean="0">
                <a:latin typeface="Arial" pitchFamily="34" charset="0"/>
                <a:cs typeface="Arial" pitchFamily="34" charset="0"/>
              </a:rPr>
              <a:t>б) нет</a:t>
            </a:r>
          </a:p>
          <a:p>
            <a:pPr>
              <a:buNone/>
            </a:pP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714356"/>
            <a:ext cx="8686800" cy="5365769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7200" b="1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ru-RU" sz="7200" b="1" dirty="0" smtClean="0">
                <a:latin typeface="Arial" pitchFamily="34" charset="0"/>
                <a:cs typeface="Arial" pitchFamily="34" charset="0"/>
              </a:rPr>
              <a:t>Подведение итогов.</a:t>
            </a:r>
            <a:endParaRPr lang="ru-RU" sz="72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328726"/>
          </a:xfrm>
        </p:spPr>
        <p:txBody>
          <a:bodyPr/>
          <a:lstStyle/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Правильный  Ответ: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357430"/>
            <a:ext cx="8686800" cy="372269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600" b="1" dirty="0" smtClean="0">
                <a:latin typeface="Arial" pitchFamily="34" charset="0"/>
                <a:cs typeface="Arial" pitchFamily="34" charset="0"/>
              </a:rPr>
              <a:t>б) картофель</a:t>
            </a:r>
            <a:endParaRPr lang="ru-RU" sz="66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328726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2. Какая операция лишняя в обработке лука?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357430"/>
            <a:ext cx="8686800" cy="3722695"/>
          </a:xfrm>
        </p:spPr>
        <p:txBody>
          <a:bodyPr/>
          <a:lstStyle/>
          <a:p>
            <a:pPr algn="ctr">
              <a:buNone/>
            </a:pPr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а) удаление донца              б) очистка</a:t>
            </a:r>
          </a:p>
          <a:p>
            <a:pPr algn="ctr">
              <a:buNone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в) дочистка                 г) мойка.  </a:t>
            </a:r>
          </a:p>
          <a:p>
            <a:pPr>
              <a:buNone/>
            </a:pP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614478"/>
          </a:xfrm>
        </p:spPr>
        <p:txBody>
          <a:bodyPr/>
          <a:lstStyle/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Правильный  Ответ: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571744"/>
            <a:ext cx="8686800" cy="350838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600" b="1" dirty="0" smtClean="0">
                <a:latin typeface="Arial" pitchFamily="34" charset="0"/>
                <a:cs typeface="Arial" pitchFamily="34" charset="0"/>
              </a:rPr>
              <a:t>в) дочистка</a:t>
            </a:r>
            <a:endParaRPr lang="ru-RU" sz="66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757354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3. Какой яд содержится в позеленевшем картофеле: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643182"/>
            <a:ext cx="8686800" cy="3436943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      а) антоциан                      б) пектин</a:t>
            </a:r>
          </a:p>
          <a:p>
            <a:pPr algn="ctr">
              <a:buNone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   в) канцероген           г) соланин</a:t>
            </a:r>
          </a:p>
          <a:p>
            <a:pPr>
              <a:buNone/>
            </a:pP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2114544"/>
          </a:xfrm>
        </p:spPr>
        <p:txBody>
          <a:bodyPr/>
          <a:lstStyle/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Правильный  Ответ: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571745"/>
            <a:ext cx="8686800" cy="1928826"/>
          </a:xfrm>
        </p:spPr>
        <p:txBody>
          <a:bodyPr/>
          <a:lstStyle/>
          <a:p>
            <a:pPr algn="ctr">
              <a:buNone/>
            </a:pPr>
            <a:r>
              <a:rPr lang="ru-RU" sz="6600" b="1" dirty="0" smtClean="0">
                <a:latin typeface="Arial" pitchFamily="34" charset="0"/>
                <a:cs typeface="Arial" pitchFamily="34" charset="0"/>
              </a:rPr>
              <a:t>г) соланин</a:t>
            </a:r>
            <a:endParaRPr lang="ru-RU" sz="66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500042"/>
            <a:ext cx="8686800" cy="200026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latin typeface="Arial" pitchFamily="34" charset="0"/>
                <a:cs typeface="Arial" pitchFamily="34" charset="0"/>
              </a:rPr>
              <a:t>4. Какие из перечисленных операций входят в обработку моркови?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857496"/>
            <a:ext cx="8267728" cy="3222629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а) сортировка                                  </a:t>
            </a:r>
          </a:p>
          <a:p>
            <a:pPr>
              <a:buNone/>
            </a:pP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б) удаление кочерыжки</a:t>
            </a:r>
          </a:p>
          <a:p>
            <a:pPr>
              <a:buNone/>
            </a:pP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в) дочистка</a:t>
            </a:r>
          </a:p>
          <a:p>
            <a:pPr>
              <a:buNone/>
            </a:pP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г) мойка</a:t>
            </a:r>
          </a:p>
          <a:p>
            <a:pPr>
              <a:buNone/>
            </a:pPr>
            <a:r>
              <a:rPr lang="ru-RU" sz="3600" b="1" dirty="0" err="1" smtClean="0">
                <a:latin typeface="Arial" pitchFamily="34" charset="0"/>
                <a:cs typeface="Arial" pitchFamily="34" charset="0"/>
              </a:rPr>
              <a:t>д</a:t>
            </a: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) срезание донца  </a:t>
            </a:r>
          </a:p>
          <a:p>
            <a:pPr>
              <a:buNone/>
            </a:pP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е) очистка    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757354"/>
          </a:xfrm>
        </p:spPr>
        <p:txBody>
          <a:bodyPr/>
          <a:lstStyle/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Правильный  Ответ: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071678"/>
            <a:ext cx="8686800" cy="428628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6000" b="1" dirty="0" smtClean="0">
                <a:latin typeface="Arial" pitchFamily="34" charset="0"/>
                <a:cs typeface="Arial" pitchFamily="34" charset="0"/>
              </a:rPr>
              <a:t>а) сортировка</a:t>
            </a:r>
          </a:p>
          <a:p>
            <a:pPr>
              <a:buNone/>
            </a:pPr>
            <a:r>
              <a:rPr lang="ru-RU" sz="6000" b="1" dirty="0" smtClean="0">
                <a:latin typeface="Arial" pitchFamily="34" charset="0"/>
                <a:cs typeface="Arial" pitchFamily="34" charset="0"/>
              </a:rPr>
              <a:t>в) дочистка</a:t>
            </a:r>
          </a:p>
          <a:p>
            <a:pPr>
              <a:buNone/>
            </a:pPr>
            <a:r>
              <a:rPr lang="ru-RU" sz="6000" b="1" dirty="0" smtClean="0">
                <a:latin typeface="Arial" pitchFamily="34" charset="0"/>
                <a:cs typeface="Arial" pitchFamily="34" charset="0"/>
              </a:rPr>
              <a:t>г) мойка</a:t>
            </a:r>
          </a:p>
          <a:p>
            <a:pPr>
              <a:buNone/>
            </a:pPr>
            <a:r>
              <a:rPr lang="ru-RU" sz="6000" b="1" dirty="0" smtClean="0">
                <a:latin typeface="Arial" pitchFamily="34" charset="0"/>
                <a:cs typeface="Arial" pitchFamily="34" charset="0"/>
              </a:rPr>
              <a:t>е) очистка</a:t>
            </a:r>
            <a:endParaRPr lang="ru-RU" sz="66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52</TotalTime>
  <Words>250</Words>
  <PresentationFormat>Экран (4:3)</PresentationFormat>
  <Paragraphs>69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Трек</vt:lpstr>
      <vt:lpstr>Викторина «КУЛИНАРНЫЙ  ПОЕДИНОК»</vt:lpstr>
      <vt:lpstr>1.  Какой овощ не входит в группу корнеплодов: </vt:lpstr>
      <vt:lpstr>Правильный  Ответ:</vt:lpstr>
      <vt:lpstr>2. Какая операция лишняя в обработке лука?</vt:lpstr>
      <vt:lpstr>Правильный  Ответ:</vt:lpstr>
      <vt:lpstr>3. Какой яд содержится в позеленевшем картофеле:</vt:lpstr>
      <vt:lpstr>Правильный  Ответ:</vt:lpstr>
      <vt:lpstr>4. Какие из перечисленных операций входят в обработку моркови? </vt:lpstr>
      <vt:lpstr>Правильный  Ответ:</vt:lpstr>
      <vt:lpstr> 5. Для приготовления картофельного пюре картофель протирают: </vt:lpstr>
      <vt:lpstr>Правильный  Ответ:</vt:lpstr>
      <vt:lpstr> 6. Как варят свежемороженые овощи: </vt:lpstr>
      <vt:lpstr>Правильный  Ответ:</vt:lpstr>
      <vt:lpstr> 7. Сколько воды берут для варки овощей основным способом: </vt:lpstr>
      <vt:lpstr>Правильный  Ответ:</vt:lpstr>
      <vt:lpstr> 8. Какой вид нарезки капусты белокочанной используют для приготовления блюда «рагу овощное»? </vt:lpstr>
      <vt:lpstr>Правильный  Ответ:</vt:lpstr>
      <vt:lpstr> 9. Какая панировка применяется при приготовлении полуфабриката «зразы картофельные»? </vt:lpstr>
      <vt:lpstr>Правильный  Ответ:</vt:lpstr>
      <vt:lpstr> 9. Какой вид нарезки лука используют при приготовлении рагу из овощей? </vt:lpstr>
      <vt:lpstr>Правильный  Ответ:</vt:lpstr>
      <vt:lpstr> 10. Согласны ли вы со следующим утверждением: во время работы картофелечистки можно вынимать клубни для проверки качества их очистки. </vt:lpstr>
      <vt:lpstr>Правильный  Ответ: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9</cp:revision>
  <dcterms:modified xsi:type="dcterms:W3CDTF">2017-01-09T04:07:17Z</dcterms:modified>
</cp:coreProperties>
</file>