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2"/>
  </p:notesMasterIdLst>
  <p:sldIdLst>
    <p:sldId id="256" r:id="rId4"/>
    <p:sldId id="267" r:id="rId5"/>
    <p:sldId id="263" r:id="rId6"/>
    <p:sldId id="264" r:id="rId7"/>
    <p:sldId id="257" r:id="rId8"/>
    <p:sldId id="269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B23CD-A43C-4998-B49B-ADB98F91B8F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30F3B-40D8-47F1-A94D-7DA147A78D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30F3B-40D8-47F1-A94D-7DA147A78DC0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9D459C-E4ED-4ED0-B1EE-E8244F53E9A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7D79E5-F940-4D86-9CBF-78BF35477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.fishki.net/upload/post/201403/27/1255368/10_5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085184"/>
            <a:ext cx="79928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Женщины снайперы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 descr="Подвиг женщины-снайпера Людмилы Павличенко  Людмилы, Павличенко, женщины, подвиг, снайпер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4664"/>
            <a:ext cx="698477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има\Desktop\Презентация на тему  Снайперы Великой Отечественной  - презентации по Истории скачать бесплатно_files\img1.jpg"/>
          <p:cNvPicPr>
            <a:picLocks noChangeAspect="1" noChangeArrowheads="1"/>
          </p:cNvPicPr>
          <p:nvPr/>
        </p:nvPicPr>
        <p:blipFill>
          <a:blip r:embed="rId2" cstate="print"/>
          <a:srcRect r="806" b="5420"/>
          <a:stretch>
            <a:fillRect/>
          </a:stretch>
        </p:blipFill>
        <p:spPr bwMode="auto">
          <a:xfrm>
            <a:off x="35495" y="98630"/>
            <a:ext cx="8958497" cy="6642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има\Desktop\Презентация на тему  Снайперы Великой Отечественной  - презентации по Истории скачать бесплатно_files\img4.jpg"/>
          <p:cNvPicPr>
            <a:picLocks noChangeAspect="1" noChangeArrowheads="1"/>
          </p:cNvPicPr>
          <p:nvPr/>
        </p:nvPicPr>
        <p:blipFill>
          <a:blip r:embed="rId2" cstate="print"/>
          <a:srcRect r="653" b="13899"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има\Desktop\Презентация на тему  Снайперы Великой Отечественной  - презентации по Истории скачать бесплатно_files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856984" cy="6498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Дима\Desktop\Презентация на тему  Снайперы Великой Отечественной  - презентации по Истории скачать бесплатно_files\img12.jpg"/>
          <p:cNvPicPr>
            <a:picLocks noChangeAspect="1" noChangeArrowheads="1"/>
          </p:cNvPicPr>
          <p:nvPr/>
        </p:nvPicPr>
        <p:blipFill>
          <a:blip r:embed="rId2" cstate="print"/>
          <a:srcRect l="2069" t="13794" r="55513" b="14474"/>
          <a:stretch>
            <a:fillRect/>
          </a:stretch>
        </p:blipFill>
        <p:spPr bwMode="auto">
          <a:xfrm>
            <a:off x="4139952" y="332656"/>
            <a:ext cx="4740082" cy="61926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365104"/>
            <a:ext cx="38164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Людмила </a:t>
            </a:r>
          </a:p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Павличенко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има\Desktop\Презентация на тему  Снайперы Великой Отечественной  - презентации по Истории скачать бесплатно_files\img13.jpg"/>
          <p:cNvPicPr>
            <a:picLocks noChangeAspect="1" noChangeArrowheads="1"/>
          </p:cNvPicPr>
          <p:nvPr/>
        </p:nvPicPr>
        <p:blipFill>
          <a:blip r:embed="rId2" cstate="print"/>
          <a:srcRect l="29511" t="2295" r="23272" b="53110"/>
          <a:stretch>
            <a:fillRect/>
          </a:stretch>
        </p:blipFill>
        <p:spPr bwMode="auto">
          <a:xfrm>
            <a:off x="467544" y="116632"/>
            <a:ext cx="8361400" cy="59226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5805264"/>
            <a:ext cx="4848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Нина Петрова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има\Desktop\Презентация на тему  Снайперы Великой Отечественной  - презентации по Истории скачать бесплатно_files\img14.jpg"/>
          <p:cNvPicPr>
            <a:picLocks noChangeAspect="1" noChangeArrowheads="1"/>
          </p:cNvPicPr>
          <p:nvPr/>
        </p:nvPicPr>
        <p:blipFill>
          <a:blip r:embed="rId2" cstate="print"/>
          <a:srcRect l="3051" t="5424" r="58303" b="10504"/>
          <a:stretch>
            <a:fillRect/>
          </a:stretch>
        </p:blipFill>
        <p:spPr bwMode="auto">
          <a:xfrm>
            <a:off x="251520" y="332656"/>
            <a:ext cx="4176464" cy="62267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4048" y="908720"/>
            <a:ext cx="3744416" cy="1800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Наталья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Ковшова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има\Desktop\Презентация на тему  Снайперы Великой Отечественной  - презентации по Истории скачать бесплатно_files\img15.jpg"/>
          <p:cNvPicPr>
            <a:picLocks noChangeAspect="1" noChangeArrowheads="1"/>
          </p:cNvPicPr>
          <p:nvPr/>
        </p:nvPicPr>
        <p:blipFill>
          <a:blip r:embed="rId3" cstate="print"/>
          <a:srcRect l="2990" t="10632" r="57141" b="16275"/>
          <a:stretch>
            <a:fillRect/>
          </a:stretch>
        </p:blipFill>
        <p:spPr bwMode="auto">
          <a:xfrm>
            <a:off x="251520" y="260648"/>
            <a:ext cx="5040560" cy="64916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1196752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Роза </a:t>
            </a:r>
          </a:p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Шанина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12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Городская</vt:lpstr>
      <vt:lpstr>Апекс</vt:lpstr>
      <vt:lpstr>1_Апекс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Дима</cp:lastModifiedBy>
  <cp:revision>17</cp:revision>
  <dcterms:created xsi:type="dcterms:W3CDTF">2015-04-14T17:25:54Z</dcterms:created>
  <dcterms:modified xsi:type="dcterms:W3CDTF">2015-04-16T17:32:32Z</dcterms:modified>
</cp:coreProperties>
</file>