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2F79B92-85D1-49F5-9BC5-7F1FA3AA91A4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C9FFA5-D3CE-4FA0-B12D-A239ED9DFBF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79B92-85D1-49F5-9BC5-7F1FA3AA91A4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9FFA5-D3CE-4FA0-B12D-A239ED9DF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79B92-85D1-49F5-9BC5-7F1FA3AA91A4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9FFA5-D3CE-4FA0-B12D-A239ED9DF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79B92-85D1-49F5-9BC5-7F1FA3AA91A4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9FFA5-D3CE-4FA0-B12D-A239ED9DF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2F79B92-85D1-49F5-9BC5-7F1FA3AA91A4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C9FFA5-D3CE-4FA0-B12D-A239ED9DFBF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79B92-85D1-49F5-9BC5-7F1FA3AA91A4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6C9FFA5-D3CE-4FA0-B12D-A239ED9DFBF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79B92-85D1-49F5-9BC5-7F1FA3AA91A4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6C9FFA5-D3CE-4FA0-B12D-A239ED9DF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79B92-85D1-49F5-9BC5-7F1FA3AA91A4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9FFA5-D3CE-4FA0-B12D-A239ED9DFBF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79B92-85D1-49F5-9BC5-7F1FA3AA91A4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9FFA5-D3CE-4FA0-B12D-A239ED9DF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2F79B92-85D1-49F5-9BC5-7F1FA3AA91A4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C9FFA5-D3CE-4FA0-B12D-A239ED9DFBF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2F79B92-85D1-49F5-9BC5-7F1FA3AA91A4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C9FFA5-D3CE-4FA0-B12D-A239ED9DFBF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2F79B92-85D1-49F5-9BC5-7F1FA3AA91A4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6C9FFA5-D3CE-4FA0-B12D-A239ED9DFBFE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СТРОЕНИЕ ТЕЛА ЧЕЛОВЕКА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2819400"/>
            <a:ext cx="7050792" cy="1752600"/>
          </a:xfrm>
        </p:spPr>
        <p:txBody>
          <a:bodyPr/>
          <a:lstStyle/>
          <a:p>
            <a:r>
              <a:rPr lang="ru-RU" dirty="0" smtClean="0"/>
              <a:t>Школа России</a:t>
            </a:r>
          </a:p>
          <a:p>
            <a:r>
              <a:rPr lang="ru-RU" dirty="0" smtClean="0"/>
              <a:t>Урок окружающего мира во 2 классе</a:t>
            </a:r>
          </a:p>
          <a:p>
            <a:r>
              <a:rPr lang="ru-RU" dirty="0" smtClean="0"/>
              <a:t>Составитель: </a:t>
            </a:r>
            <a:r>
              <a:rPr lang="ru-RU" dirty="0" err="1" smtClean="0"/>
              <a:t>Быстрикова</a:t>
            </a:r>
            <a:r>
              <a:rPr lang="ru-RU" dirty="0" smtClean="0"/>
              <a:t> Ю.В.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23f3c2e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7810" y="1802061"/>
            <a:ext cx="5134520" cy="41272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5984" y="714356"/>
            <a:ext cx="44710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ВЫДЕЛИТЕЛЬНАЯ СИСТЕМА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natomy-human-body-skeletal-system-54b71a92686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643050"/>
            <a:ext cx="6481201" cy="46077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28794" y="642918"/>
            <a:ext cx="5539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ОПОРНО-ДВИГАТЕЛЬНАЯ СИСТЕМА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214422"/>
          <a:ext cx="609600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СИСТЕМЫ ОРГАНОВ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Нервная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система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Пищеварительная система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Кровеносная система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Дыхательная система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Опорно-двигательная система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Выделительная система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43108" y="571480"/>
            <a:ext cx="49368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СИСТЕМЫ ОРГАНОВ ЧЕЛОВЕКА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Черепаха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5728"/>
            <a:ext cx="2285811" cy="20484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14612" y="642918"/>
            <a:ext cx="61345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Сегодня на уроке мы приступаем к изучению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раздела «Здоровье и безопасность»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0298" y="1714488"/>
            <a:ext cx="61791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Первый урок в этом разделе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будет посвящен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важной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Муравейчик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4429132"/>
            <a:ext cx="1408298" cy="21398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5720" y="3929066"/>
            <a:ext cx="73370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Ребята, как вы думаете, что мы узнаем на этих уроках,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чему будем учиться?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76" y="5072074"/>
            <a:ext cx="5580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Отгадайте загадку и назовите тему урока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2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уравейчик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520" y="285728"/>
            <a:ext cx="1408298" cy="21398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00298" y="500042"/>
            <a:ext cx="33733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земле он всех умней,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Потому и всех сильней.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1428736"/>
            <a:ext cx="71826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тема урока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СТРОЕНИЕ ТЕЛА ЧЕЛОВЕКА</a:t>
            </a:r>
          </a:p>
        </p:txBody>
      </p:sp>
      <p:pic>
        <p:nvPicPr>
          <p:cNvPr id="5" name="Рисунок 4" descr="Черепаха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928934"/>
            <a:ext cx="2285811" cy="20484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71802" y="3214686"/>
            <a:ext cx="5009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Поиграем в игру «Угадай животное»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bunny-rabbit-silhouette-clip-art_8884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4863736"/>
            <a:ext cx="1571636" cy="1616626"/>
          </a:xfrm>
          <a:prstGeom prst="rect">
            <a:avLst/>
          </a:prstGeom>
        </p:spPr>
      </p:pic>
      <p:pic>
        <p:nvPicPr>
          <p:cNvPr id="12" name="Рисунок 11" descr="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43174" y="3745712"/>
            <a:ext cx="3390707" cy="2397932"/>
          </a:xfrm>
          <a:prstGeom prst="rect">
            <a:avLst/>
          </a:prstGeom>
        </p:spPr>
      </p:pic>
      <p:pic>
        <p:nvPicPr>
          <p:cNvPr id="17" name="Рисунок 16" descr="pics-photos-silhouette-of-a-man-in-suit-and-tie-presentation-clipart-l90Psu-clipar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43702" y="3857628"/>
            <a:ext cx="1285872" cy="2571744"/>
          </a:xfrm>
          <a:prstGeom prst="rect">
            <a:avLst/>
          </a:prstGeom>
        </p:spPr>
      </p:pic>
      <p:pic>
        <p:nvPicPr>
          <p:cNvPr id="18" name="Рисунок 17" descr="house_line_art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00364" y="3857628"/>
            <a:ext cx="3176952" cy="264318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428604"/>
            <a:ext cx="778674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Строение человека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Внешнее                           Внутреннее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ГОЛОВА                                                  ГОЛОВНОЙ МОЗГ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ШЕЯ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ТУЛОВИЩЕ                                                      ЛЁГКИЕ</a:t>
            </a:r>
          </a:p>
          <a:p>
            <a:pPr algn="just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рудь, живот, спина                                          СЕРДЦЕ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РУКИ                                                                  ПЕЧЕНЬ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НОГИ                                                               ЖЕЛУДОК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КИШЕЧНИК 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2857488" y="857232"/>
            <a:ext cx="1571636" cy="642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714876" y="857232"/>
            <a:ext cx="1214446" cy="642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 descr="okruzhaiushchii-mir-2-klass-tiema-stroieniie-tiela-chielovieka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3783" y="1962172"/>
            <a:ext cx="2181225" cy="46101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troenie-tela-cheloveka-dlya-detej-v-kartinka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442912"/>
            <a:ext cx="3305175" cy="5972175"/>
          </a:xfrm>
          <a:prstGeom prst="rect">
            <a:avLst/>
          </a:prstGeom>
        </p:spPr>
      </p:pic>
      <p:pic>
        <p:nvPicPr>
          <p:cNvPr id="3" name="Рисунок 2" descr="0010-006-CHasti-tela.jpg"/>
          <p:cNvPicPr>
            <a:picLocks noChangeAspect="1"/>
          </p:cNvPicPr>
          <p:nvPr/>
        </p:nvPicPr>
        <p:blipFill>
          <a:blip r:embed="rId3"/>
          <a:srcRect l="-111852" t="734" r="-2435" b="-4902"/>
          <a:stretch>
            <a:fillRect/>
          </a:stretch>
        </p:blipFill>
        <p:spPr>
          <a:xfrm>
            <a:off x="1643042" y="428604"/>
            <a:ext cx="6286544" cy="607223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ratkie-svedeniya-o-deyatelnosti-golovnogo-mozga-105776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1481156"/>
            <a:ext cx="5715000" cy="45910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38913" y="571480"/>
            <a:ext cx="3204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НЕРВНАЯ СИСТЕМА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1714488"/>
            <a:ext cx="5214942" cy="39112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43174" y="642918"/>
            <a:ext cx="4069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ДЫХАТЕЛЬНАЯ СИСТЕМА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tumblr_mil29sfk2H1risv36o1_128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042" y="1785926"/>
            <a:ext cx="6018990" cy="372962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1714488"/>
            <a:ext cx="5524539" cy="41434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75409" y="642918"/>
            <a:ext cx="4068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КРОВЕНОСНАЯ СИСТЕМА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hem-otlichayutsya-veny-ot-arterij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1114044"/>
            <a:ext cx="5524522" cy="545822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j-0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1276267"/>
            <a:ext cx="4429156" cy="52960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71670" y="500042"/>
            <a:ext cx="4920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ПИЩЕВАРИТЕЛЬНАЯ СИСТЕМА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454</TotalTime>
  <Words>140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Литейная</vt:lpstr>
      <vt:lpstr>СТРОЕНИЕ ТЕЛА ЧЕЛОВЕКА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ТЕЛА ЧЕЛОВЕКА</dc:title>
  <dc:creator>User</dc:creator>
  <cp:lastModifiedBy>User</cp:lastModifiedBy>
  <cp:revision>44</cp:revision>
  <dcterms:created xsi:type="dcterms:W3CDTF">2017-01-15T07:44:13Z</dcterms:created>
  <dcterms:modified xsi:type="dcterms:W3CDTF">2017-01-15T15:18:31Z</dcterms:modified>
</cp:coreProperties>
</file>