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3" r:id="rId5"/>
    <p:sldId id="261" r:id="rId6"/>
    <p:sldId id="269" r:id="rId7"/>
    <p:sldId id="264" r:id="rId8"/>
    <p:sldId id="267" r:id="rId9"/>
    <p:sldId id="268" r:id="rId10"/>
    <p:sldId id="257" r:id="rId11"/>
    <p:sldId id="258" r:id="rId12"/>
    <p:sldId id="260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opkin.ru/best/camaya-vysokaya-tochka-avstralii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Австралии.</a:t>
            </a:r>
          </a:p>
          <a:p>
            <a:pPr algn="ctr"/>
            <a:r>
              <a:rPr lang="ru-RU" sz="2800" b="1" dirty="0" smtClean="0"/>
              <a:t> Климат. Внутренние воды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79712" y="4653136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Подготовила:  </a:t>
            </a:r>
            <a:r>
              <a:rPr lang="ru-RU" dirty="0" err="1" smtClean="0"/>
              <a:t>Задыляк</a:t>
            </a:r>
            <a:r>
              <a:rPr lang="ru-RU" dirty="0" smtClean="0"/>
              <a:t> Л.М., </a:t>
            </a:r>
          </a:p>
          <a:p>
            <a:pPr algn="ctr"/>
            <a:r>
              <a:rPr lang="ru-RU" dirty="0" smtClean="0"/>
              <a:t>учитель географии </a:t>
            </a:r>
            <a:r>
              <a:rPr lang="en-US" dirty="0" smtClean="0"/>
              <a:t>I</a:t>
            </a:r>
            <a:r>
              <a:rPr lang="ru-RU" dirty="0" smtClean="0"/>
              <a:t> категории МАОУ СОШ №26 </a:t>
            </a:r>
          </a:p>
          <a:p>
            <a:pPr algn="ctr"/>
            <a:r>
              <a:rPr lang="ru-RU" dirty="0" smtClean="0"/>
              <a:t>г. Калининград</a:t>
            </a:r>
          </a:p>
          <a:p>
            <a:pPr algn="ctr"/>
            <a:r>
              <a:rPr lang="ru-RU" dirty="0" smtClean="0"/>
              <a:t>2017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050" name="AutoShape 2" descr="https://reader.lecta.ru/read/7771/data/images/101n.ti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reader.lecta.ru/read/7771/data/images/101n.ti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268760"/>
            <a:ext cx="849694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220072" y="5085184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67544" y="476672"/>
            <a:ext cx="80648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Внутренние воды.</a:t>
            </a: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   В 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Австралии</a:t>
            </a: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 нет крупных полноводных рек.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9024" y="4869160"/>
            <a:ext cx="846144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148064" y="3789040"/>
            <a:ext cx="3672408" cy="10081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Половодье- </a:t>
            </a:r>
            <a:r>
              <a:rPr lang="ru-RU" dirty="0" smtClean="0">
                <a:solidFill>
                  <a:schemeClr val="bg1"/>
                </a:solidFill>
              </a:rPr>
              <a:t>длительный, ежегодно повторяющийся в одно и тоже время, подъем воды в реке.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56176" y="4725144"/>
            <a:ext cx="266429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Крики- </a:t>
            </a:r>
            <a:r>
              <a:rPr lang="ru-RU" dirty="0" smtClean="0">
                <a:solidFill>
                  <a:schemeClr val="bg1"/>
                </a:solidFill>
              </a:rPr>
              <a:t>временно пересыхающие  реки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7" name="Picture 3" descr="зелень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529185"/>
            <a:ext cx="8646269" cy="3328815"/>
          </a:xfrm>
          <a:prstGeom prst="rect">
            <a:avLst/>
          </a:prstGeom>
          <a:noFill/>
        </p:spPr>
      </p:pic>
      <p:pic>
        <p:nvPicPr>
          <p:cNvPr id="1029" name="Picture 5" descr="пеликан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0"/>
            <a:ext cx="2568641" cy="1926481"/>
          </a:xfrm>
          <a:prstGeom prst="rect">
            <a:avLst/>
          </a:prstGeom>
          <a:noFill/>
        </p:spPr>
      </p:pic>
      <p:pic>
        <p:nvPicPr>
          <p:cNvPr id="1031" name="Picture 7" descr="http://unpictures.ru/images/727954_ozero-eir-kart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0"/>
            <a:ext cx="2984847" cy="1853590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1700808"/>
            <a:ext cx="914400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84168" y="4293096"/>
            <a:ext cx="259228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Крики</a:t>
            </a:r>
            <a:r>
              <a:rPr lang="ru-RU" sz="2000" dirty="0" smtClean="0">
                <a:solidFill>
                  <a:schemeClr val="bg1"/>
                </a:solidFill>
              </a:rPr>
              <a:t> – временно пересыхающие реки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386" name="Picture 2" descr="C:\Users\Lubomira\Favorites\Downloads\6.0. Большой артезианский бассей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268760"/>
            <a:ext cx="4464496" cy="403244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971600" y="476672"/>
            <a:ext cx="698477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Австралия очень богата подземными водами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2120" y="1268760"/>
            <a:ext cx="2699792" cy="410445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Большой Артезианский Бассейн</a:t>
            </a:r>
            <a:r>
              <a:rPr lang="ru-RU" dirty="0" smtClean="0">
                <a:solidFill>
                  <a:schemeClr val="bg1"/>
                </a:solidFill>
              </a:rPr>
              <a:t>, крупнейший в мире, в </a:t>
            </a:r>
            <a:r>
              <a:rPr lang="ru-RU" dirty="0" err="1" smtClean="0">
                <a:solidFill>
                  <a:schemeClr val="bg1"/>
                </a:solidFill>
              </a:rPr>
              <a:t>Квинсленде</a:t>
            </a:r>
            <a:r>
              <a:rPr lang="ru-RU" dirty="0" smtClean="0">
                <a:solidFill>
                  <a:schemeClr val="bg1"/>
                </a:solidFill>
              </a:rPr>
              <a:t>, Южной Австралии, Новом Южном Уэльсе и Северной территории занимает площадь 1751,5 тыс. кв. км.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Артезианские бассейны меньших размеров находятся в Западной Австралии и на юго-востоке Виктории.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5589240"/>
            <a:ext cx="705678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От подземных вод  зависит овцеводство района.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Часто подземные воды очень теплые и сильно минерализованные.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476672"/>
            <a:ext cx="59766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В Австралии отсутствует современное оледенение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24744"/>
            <a:ext cx="7560840" cy="338554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	«Думая об Австралии мы представляем себе прежде всего знойные пустыни, высохшие русла рек, непроходимые тропические джунгли. Все это в Австралии есть, но ... есть и снег. А его не так уж и мало. Больше, чем в славящейся своими зимними курортами и лыжными трассами Швейцарии. Правда, снег в Австралии выпадает и лежит только в горах – не так далеко  от Сиднея и Мельбурна и совсем рядом, в часе езды от Канберры. Сюда, где высятся Снежные горы (Австралийские Альпы) с июня по октябрь  съезжаются любители лыж со всех концов страны».</a:t>
            </a:r>
          </a:p>
          <a:p>
            <a:pPr algn="r"/>
            <a:r>
              <a:rPr lang="ru-RU" sz="1600" dirty="0" smtClean="0">
                <a:solidFill>
                  <a:schemeClr val="bg1"/>
                </a:solidFill>
              </a:rPr>
              <a:t>И.Железнова, И.Лебедев. Еще одно открытие Австралии. М.Мысль.1989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2532" name="Picture 4" descr="Самая высокая точка Австрали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297152"/>
            <a:ext cx="3600400" cy="226825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11960" y="4941168"/>
            <a:ext cx="4427984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Гора Косцюшко </a:t>
            </a:r>
            <a:r>
              <a:rPr lang="ru-RU" dirty="0" smtClean="0">
                <a:solidFill>
                  <a:schemeClr val="bg1"/>
                </a:solidFill>
              </a:rPr>
              <a:t>открыта в 1840 г. польским исследователем  </a:t>
            </a:r>
            <a:r>
              <a:rPr lang="ru-RU" dirty="0" err="1" smtClean="0">
                <a:solidFill>
                  <a:schemeClr val="bg1"/>
                </a:solidFill>
              </a:rPr>
              <a:t>Стшелецким</a:t>
            </a:r>
            <a:r>
              <a:rPr lang="ru-RU" dirty="0" smtClean="0">
                <a:solidFill>
                  <a:schemeClr val="bg1"/>
                </a:solidFill>
              </a:rPr>
              <a:t> .  Именно он решил назвать вершину именем национального польского героя </a:t>
            </a:r>
            <a:r>
              <a:rPr lang="ru-RU" dirty="0" err="1" smtClean="0">
                <a:solidFill>
                  <a:schemeClr val="bg1"/>
                </a:solidFill>
              </a:rPr>
              <a:t>Тадеуша</a:t>
            </a:r>
            <a:r>
              <a:rPr lang="ru-RU" dirty="0" smtClean="0">
                <a:solidFill>
                  <a:schemeClr val="bg1"/>
                </a:solidFill>
              </a:rPr>
              <a:t> Косцюшко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31640" y="1340768"/>
            <a:ext cx="62646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Источники:</a:t>
            </a:r>
          </a:p>
          <a:p>
            <a:pPr algn="ctr"/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ЭФУ. География материков и океанов. 7 </a:t>
            </a:r>
            <a:r>
              <a:rPr lang="ru-RU" dirty="0" err="1" smtClean="0"/>
              <a:t>кл</a:t>
            </a:r>
            <a:r>
              <a:rPr lang="ru-RU" dirty="0" smtClean="0"/>
              <a:t>. В.А. </a:t>
            </a:r>
            <a:r>
              <a:rPr lang="ru-RU" dirty="0" err="1" smtClean="0"/>
              <a:t>Коринская</a:t>
            </a:r>
            <a:r>
              <a:rPr lang="ru-RU" dirty="0" smtClean="0"/>
              <a:t>, </a:t>
            </a:r>
            <a:r>
              <a:rPr lang="ru-RU" dirty="0" err="1" smtClean="0"/>
              <a:t>И.В.Душина</a:t>
            </a:r>
            <a:r>
              <a:rPr lang="ru-RU" dirty="0" smtClean="0"/>
              <a:t>, </a:t>
            </a:r>
            <a:r>
              <a:rPr lang="ru-RU" dirty="0" err="1" smtClean="0"/>
              <a:t>В.А.Щенев</a:t>
            </a:r>
            <a:r>
              <a:rPr lang="ru-RU" dirty="0" smtClean="0"/>
              <a:t>. М.Дрофа. 2015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Учебник.  7 </a:t>
            </a:r>
            <a:r>
              <a:rPr lang="ru-RU" dirty="0" err="1" smtClean="0"/>
              <a:t>кл.География</a:t>
            </a:r>
            <a:r>
              <a:rPr lang="ru-RU" dirty="0" smtClean="0"/>
              <a:t> материков и океанов. В.А. </a:t>
            </a:r>
            <a:r>
              <a:rPr lang="ru-RU" dirty="0" err="1" smtClean="0"/>
              <a:t>Коринская</a:t>
            </a:r>
            <a:r>
              <a:rPr lang="ru-RU" dirty="0" smtClean="0"/>
              <a:t>, </a:t>
            </a:r>
            <a:r>
              <a:rPr lang="ru-RU" dirty="0" err="1" smtClean="0"/>
              <a:t>И.В.Душина</a:t>
            </a:r>
            <a:r>
              <a:rPr lang="ru-RU" dirty="0" smtClean="0"/>
              <a:t>, </a:t>
            </a:r>
            <a:r>
              <a:rPr lang="ru-RU" dirty="0" err="1" smtClean="0"/>
              <a:t>В.А.Щенев</a:t>
            </a:r>
            <a:r>
              <a:rPr lang="ru-RU" dirty="0" smtClean="0"/>
              <a:t>. М.Дрофа. 2003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Атлас. География. 7 </a:t>
            </a:r>
            <a:r>
              <a:rPr lang="ru-RU" dirty="0" err="1" smtClean="0"/>
              <a:t>кл</a:t>
            </a:r>
            <a:r>
              <a:rPr lang="ru-RU" dirty="0" smtClean="0"/>
              <a:t>. М.Дрофа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Интернет-иллюстрации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u="sng" dirty="0" smtClean="0">
                <a:solidFill>
                  <a:schemeClr val="bg1"/>
                </a:solidFill>
                <a:hlinkClick r:id="rId2"/>
              </a:rPr>
              <a:t>http://topkin.ru/best/camaya-vysokaya-tochka-avstralii/</a:t>
            </a:r>
            <a:endParaRPr lang="ru-RU" u="sng" dirty="0" smtClean="0">
              <a:solidFill>
                <a:schemeClr val="bg1"/>
              </a:solidFill>
            </a:endParaRPr>
          </a:p>
          <a:p>
            <a:endParaRPr lang="ru-RU" u="sng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03648" y="260648"/>
            <a:ext cx="648072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Австралия – самый сухой материк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08720"/>
            <a:ext cx="8712968" cy="526297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	«</a:t>
            </a:r>
            <a:r>
              <a:rPr lang="ru-RU" sz="2400" dirty="0" smtClean="0">
                <a:solidFill>
                  <a:schemeClr val="bg1"/>
                </a:solidFill>
              </a:rPr>
              <a:t>Природа австралийцев не балует. Засуха (порой она тянется несколько месяцев, а порой и лет) сменяется ливнями , ливни и наводнения –новой засухой. Годы без засух и наводнений редки.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	Страшней  всего засуха . Проходят дни,  недели, месяцы – ни капли дождя, ни облака на небе. Солнце сжигает все. Рассыпается, превращается в прах трава на пастбищах. Засыхают деревья . Ослабевшие, </a:t>
            </a:r>
            <a:r>
              <a:rPr lang="ru-RU" sz="2400" dirty="0" err="1" smtClean="0">
                <a:solidFill>
                  <a:schemeClr val="bg1"/>
                </a:solidFill>
              </a:rPr>
              <a:t>полуумирающие</a:t>
            </a:r>
            <a:r>
              <a:rPr lang="ru-RU" sz="2400" dirty="0" smtClean="0">
                <a:solidFill>
                  <a:schemeClr val="bg1"/>
                </a:solidFill>
              </a:rPr>
              <a:t>  от голода и жажды овцы и крупный рогатый скот за многие километры стекаются к водоемам, которые под неумолимыми  лучами солнца становятся все меньше  и меньше  и  ... исчезают. Скот гибнет, гибнет тысячами,  а в большие засухи – миллионами».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	</a:t>
            </a:r>
            <a:r>
              <a:rPr lang="ru-RU" sz="2000" dirty="0" smtClean="0">
                <a:solidFill>
                  <a:schemeClr val="bg1"/>
                </a:solidFill>
              </a:rPr>
              <a:t>И.Железнова, И.Лебедев. Еще одно открытие Австралии. М.Мысль.1989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0" name="Picture 4" descr="http://www.greenerkirkcaldy.org.uk/wp-content/uploads/Drought-photo-we-have-permission-to-use-from-istock-no-credit-necessar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32656"/>
            <a:ext cx="4482498" cy="59766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35896" y="836712"/>
            <a:ext cx="5112568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Задание: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Используя физическую карту Австралии,  </a:t>
            </a:r>
            <a:r>
              <a:rPr lang="ru-RU" sz="2400" b="1" dirty="0" smtClean="0">
                <a:solidFill>
                  <a:schemeClr val="bg1"/>
                </a:solidFill>
              </a:rPr>
              <a:t>докажите, что Австралия- самый сухой материк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9462" name="Picture 6" descr="http://dariknews.bg/uploads/news_images/201003/photo_verybig_4907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3140968"/>
            <a:ext cx="5148064" cy="342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C:\Users\Lubomira\Pictures\Австралия\Новая папка\img760 - коп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00900"/>
            <a:ext cx="8784976" cy="64918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92080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88640"/>
            <a:ext cx="6552728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Физическая карта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39552" y="692696"/>
            <a:ext cx="8064896" cy="549381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chemeClr val="bg1"/>
              </a:solidFill>
            </a:endParaRPr>
          </a:p>
          <a:p>
            <a:pPr marL="342900" indent="-342900" algn="ctr"/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Доказательства сухости материка Австралия:</a:t>
            </a:r>
          </a:p>
          <a:p>
            <a:pPr marL="342900" indent="-342900"/>
            <a:endParaRPr lang="ru-RU" sz="2300" dirty="0" smtClean="0">
              <a:ln>
                <a:solidFill>
                  <a:schemeClr val="bg1"/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>
                <a:ln>
                  <a:solidFill>
                    <a:schemeClr val="bg1"/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>Большая протяженность с запада на восток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>
                <a:ln>
                  <a:solidFill>
                    <a:schemeClr val="bg1"/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>Пересекается  посередине Южным тропиком, значит, находится в тропических сухих широтах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Много пустынь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Мало внутренних вод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Реки пересыхающие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Много соленых озер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Озера с непостоянными берегами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На востоке – горы, которые препятствуют пассатам перемещать влажные ВМ из Тихого океана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На западе – холодное течение, которое понижает температуру воздуха и не благоприятствует выпадению осадков</a:t>
            </a:r>
          </a:p>
          <a:p>
            <a:pPr marL="342900" indent="-342900">
              <a:buFont typeface="+mj-lt"/>
              <a:buAutoNum type="arabicPeriod"/>
            </a:pP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88640"/>
            <a:ext cx="648072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Австралия – самый сухой материк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3284984"/>
            <a:ext cx="309634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Пассаты </a:t>
            </a:r>
            <a:r>
              <a:rPr lang="ru-RU" dirty="0" smtClean="0">
                <a:solidFill>
                  <a:schemeClr val="bg1"/>
                </a:solidFill>
              </a:rPr>
              <a:t>– постоянные ветры тропических широт (С-В, Ю-В)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31" name="AutoShape 7" descr="https://reader.lecta.ru/read/7771/data/images/autogen_346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3" name="AutoShape 9" descr="https://reader.lecta.ru/read/7771/data/images/autogen_346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5" name="AutoShape 11" descr="https://reader.lecta.ru/read/7771/data/images/autogen_346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F:\015. Атласы. КК. РТ\7 кл. Атлас. ДРОФА\Обработка\стр. 12 - коп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2924944"/>
            <a:ext cx="4824536" cy="353310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3605747"/>
            <a:ext cx="1749370" cy="270357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612292"/>
            <a:ext cx="1728192" cy="267084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476672"/>
            <a:ext cx="1716111" cy="2520279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027" name="Picture 3" descr="C:\Users\Lubomira\Pictures\7 кл. кл.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83768" y="404664"/>
            <a:ext cx="6177880" cy="238285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092280" y="2492896"/>
            <a:ext cx="1584176" cy="2448272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19672" y="1340768"/>
            <a:ext cx="5904656" cy="283154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В Австралии выделяют следующие типы климата: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Субэкваториальный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Тропический пустынный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Тропический влажный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Субтропический средиземноморский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Субтропический континентальный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Субтропический с умеренным увлажнением 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 descr="C:\Users\Lubomira\Pictures\Австралия\Новая папка\img760 - копия (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80728"/>
            <a:ext cx="870158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F:\015. Атласы. КК. РТ\7 кл. Атлас. ДРОФА\Обработка\img761 - копия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052736"/>
            <a:ext cx="3983307" cy="468052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3074" name="Picture 2" descr="F:\015. Атласы. КК. РТ\7 кл. Атлас. Сферы\Обработка\img837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140968"/>
            <a:ext cx="3476023" cy="324036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932040" y="476672"/>
            <a:ext cx="3744416" cy="34778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Восточные части материка находятся  под влиянием  влажных (морских) ВМ, поступающих  с </a:t>
            </a:r>
            <a:r>
              <a:rPr lang="ru-RU" sz="2000" b="1" dirty="0" smtClean="0">
                <a:solidFill>
                  <a:schemeClr val="bg1"/>
                </a:solidFill>
              </a:rPr>
              <a:t>пассатами</a:t>
            </a:r>
            <a:r>
              <a:rPr lang="ru-RU" sz="2000" dirty="0" smtClean="0">
                <a:solidFill>
                  <a:schemeClr val="bg1"/>
                </a:solidFill>
              </a:rPr>
              <a:t> с Тихого океана. Насыщение влагой усиливается под влиянием </a:t>
            </a:r>
            <a:r>
              <a:rPr lang="ru-RU" sz="2000" b="1" dirty="0" smtClean="0">
                <a:solidFill>
                  <a:schemeClr val="bg1"/>
                </a:solidFill>
              </a:rPr>
              <a:t>теплого</a:t>
            </a:r>
            <a:r>
              <a:rPr lang="ru-RU" sz="2000" dirty="0" smtClean="0">
                <a:solidFill>
                  <a:schemeClr val="bg1"/>
                </a:solidFill>
              </a:rPr>
              <a:t>  Восточно-Австралийского </a:t>
            </a:r>
            <a:r>
              <a:rPr lang="ru-RU" sz="2000" b="1" dirty="0" smtClean="0">
                <a:solidFill>
                  <a:schemeClr val="bg1"/>
                </a:solidFill>
              </a:rPr>
              <a:t>течения</a:t>
            </a:r>
            <a:r>
              <a:rPr lang="ru-RU" sz="2000" dirty="0" smtClean="0">
                <a:solidFill>
                  <a:schemeClr val="bg1"/>
                </a:solidFill>
              </a:rPr>
              <a:t>.  Располагающиеся  на востоке </a:t>
            </a:r>
            <a:r>
              <a:rPr lang="ru-RU" sz="2000" b="1" dirty="0" smtClean="0">
                <a:solidFill>
                  <a:schemeClr val="bg1"/>
                </a:solidFill>
              </a:rPr>
              <a:t>горы</a:t>
            </a:r>
            <a:r>
              <a:rPr lang="ru-RU" sz="2000" dirty="0" smtClean="0">
                <a:solidFill>
                  <a:schemeClr val="bg1"/>
                </a:solidFill>
              </a:rPr>
              <a:t>, Большой Водораздельный хребет , задерживают  влагу.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052736"/>
            <a:ext cx="396044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Среднегодовое количество осадков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364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Lubomira</dc:creator>
  <cp:lastModifiedBy>Lubomira</cp:lastModifiedBy>
  <cp:revision>42</cp:revision>
  <dcterms:created xsi:type="dcterms:W3CDTF">2017-01-13T20:25:00Z</dcterms:created>
  <dcterms:modified xsi:type="dcterms:W3CDTF">2017-01-14T23:45:52Z</dcterms:modified>
</cp:coreProperties>
</file>