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04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B77FD-D9FC-4C7F-AE55-0B73AD19A9C3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D9AD9-CD5C-4504-8B69-35B1C9974A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B77FD-D9FC-4C7F-AE55-0B73AD19A9C3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D9AD9-CD5C-4504-8B69-35B1C9974A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B77FD-D9FC-4C7F-AE55-0B73AD19A9C3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D9AD9-CD5C-4504-8B69-35B1C9974A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B77FD-D9FC-4C7F-AE55-0B73AD19A9C3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D9AD9-CD5C-4504-8B69-35B1C9974A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B77FD-D9FC-4C7F-AE55-0B73AD19A9C3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35D9AD9-CD5C-4504-8B69-35B1C9974A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B77FD-D9FC-4C7F-AE55-0B73AD19A9C3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D9AD9-CD5C-4504-8B69-35B1C9974A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B77FD-D9FC-4C7F-AE55-0B73AD19A9C3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D9AD9-CD5C-4504-8B69-35B1C9974A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B77FD-D9FC-4C7F-AE55-0B73AD19A9C3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D9AD9-CD5C-4504-8B69-35B1C9974A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B77FD-D9FC-4C7F-AE55-0B73AD19A9C3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D9AD9-CD5C-4504-8B69-35B1C9974A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B77FD-D9FC-4C7F-AE55-0B73AD19A9C3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D9AD9-CD5C-4504-8B69-35B1C9974A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B77FD-D9FC-4C7F-AE55-0B73AD19A9C3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D9AD9-CD5C-4504-8B69-35B1C9974A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3CB77FD-D9FC-4C7F-AE55-0B73AD19A9C3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35D9AD9-CD5C-4504-8B69-35B1C9974A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дифференциация звуков«Л» - «Ль» </a:t>
            </a:r>
            <a:r>
              <a:rPr lang="ru-RU" dirty="0" smtClean="0"/>
              <a:t>в предложениях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Дидактическая игра с использованием бросового материала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ПЕРЕД НАЧАЛОМ ИГРЫ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Крышки предварительно вымыть с мылом и высушить. Затем хранить в чистых пластиковых папках. Этот материал надёжнее картонных заготовок и может использоваться продолжительное время.</a:t>
            </a:r>
            <a:endParaRPr lang="ru-RU" dirty="0"/>
          </a:p>
        </p:txBody>
      </p:sp>
      <p:pic>
        <p:nvPicPr>
          <p:cNvPr id="3074" name="Picture 2" descr="C:\Users\Вадим\Desktop\ФОТО МАМЕ\DSCN49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4423232"/>
            <a:ext cx="3888432" cy="2434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ЦЕЛИ ИГРЫ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12776"/>
            <a:ext cx="8291264" cy="4713387"/>
          </a:xfrm>
        </p:spPr>
        <p:txBody>
          <a:bodyPr>
            <a:normAutofit fontScale="55000" lnSpcReduction="20000"/>
          </a:bodyPr>
          <a:lstStyle/>
          <a:p>
            <a:pPr lvl="2">
              <a:buNone/>
            </a:pPr>
            <a:r>
              <a:rPr lang="ru-RU" sz="4000" dirty="0" smtClean="0"/>
              <a:t>Дифференциация</a:t>
            </a:r>
            <a:r>
              <a:rPr lang="ru-RU" sz="4000" dirty="0" smtClean="0"/>
              <a:t>  звуков «</a:t>
            </a:r>
            <a:r>
              <a:rPr lang="ru-RU" sz="4000" dirty="0" smtClean="0"/>
              <a:t>Л» –Ль»</a:t>
            </a:r>
            <a:r>
              <a:rPr lang="ru-RU" sz="4000" dirty="0" smtClean="0"/>
              <a:t>в </a:t>
            </a:r>
            <a:r>
              <a:rPr lang="ru-RU" sz="4000" dirty="0" smtClean="0"/>
              <a:t>предложениях</a:t>
            </a:r>
          </a:p>
          <a:p>
            <a:r>
              <a:rPr lang="ru-RU" sz="4000" dirty="0" smtClean="0"/>
              <a:t>Активизация словаря по темам ( </a:t>
            </a:r>
            <a:r>
              <a:rPr lang="ru-RU" sz="4000" dirty="0" smtClean="0"/>
              <a:t>ягоды</a:t>
            </a:r>
            <a:r>
              <a:rPr lang="ru-RU" sz="4000" dirty="0" smtClean="0"/>
              <a:t>, фрукты, продукты питания)</a:t>
            </a:r>
            <a:endParaRPr lang="ru-RU" sz="4000" dirty="0" smtClean="0"/>
          </a:p>
          <a:p>
            <a:r>
              <a:rPr lang="ru-RU" sz="4000" dirty="0" smtClean="0"/>
              <a:t> развитие зрительного внимания (соотнесение и формирование знаний оттенков цветов)</a:t>
            </a:r>
          </a:p>
          <a:p>
            <a:r>
              <a:rPr lang="ru-RU" sz="4000" dirty="0" smtClean="0"/>
              <a:t>Формирование грамматического строя речи. Образование имён прилагательных от существительных творительного падежа  </a:t>
            </a:r>
            <a:r>
              <a:rPr lang="ru-RU" sz="4000" dirty="0" smtClean="0"/>
              <a:t>(</a:t>
            </a:r>
            <a:r>
              <a:rPr lang="ru-RU" sz="4000" dirty="0" smtClean="0"/>
              <a:t>коктейль</a:t>
            </a:r>
            <a:r>
              <a:rPr lang="ru-RU" sz="4000" dirty="0" smtClean="0"/>
              <a:t> </a:t>
            </a:r>
            <a:r>
              <a:rPr lang="ru-RU" sz="4000" dirty="0" smtClean="0"/>
              <a:t>с </a:t>
            </a:r>
            <a:r>
              <a:rPr lang="ru-RU" sz="4000" dirty="0" smtClean="0"/>
              <a:t>малиной</a:t>
            </a:r>
            <a:r>
              <a:rPr lang="ru-RU" sz="4000" dirty="0" smtClean="0"/>
              <a:t>  </a:t>
            </a:r>
            <a:r>
              <a:rPr lang="ru-RU" sz="4000" dirty="0" smtClean="0"/>
              <a:t>- </a:t>
            </a:r>
            <a:r>
              <a:rPr lang="ru-RU" sz="4000" dirty="0" smtClean="0"/>
              <a:t>малиновый</a:t>
            </a:r>
            <a:r>
              <a:rPr lang="ru-RU" sz="4000" dirty="0" smtClean="0"/>
              <a:t>, </a:t>
            </a:r>
            <a:r>
              <a:rPr lang="ru-RU" sz="4000" dirty="0" smtClean="0"/>
              <a:t>коктейль с клубникой</a:t>
            </a:r>
            <a:r>
              <a:rPr lang="ru-RU" sz="4000" dirty="0" smtClean="0"/>
              <a:t>– клубничный)</a:t>
            </a:r>
            <a:endParaRPr lang="ru-RU" sz="4000" dirty="0" smtClean="0"/>
          </a:p>
          <a:p>
            <a:pPr>
              <a:buFont typeface="Arial" pitchFamily="34" charset="0"/>
              <a:buChar char="•"/>
            </a:pPr>
            <a:r>
              <a:rPr lang="ru-RU" sz="4000" dirty="0" smtClean="0"/>
              <a:t>    Развитие тонкой моторики.</a:t>
            </a:r>
          </a:p>
          <a:p>
            <a:pPr>
              <a:buNone/>
            </a:pPr>
            <a:endParaRPr lang="ru-RU" sz="4000" dirty="0" smtClean="0"/>
          </a:p>
          <a:p>
            <a:pPr>
              <a:buNone/>
            </a:pPr>
            <a:endParaRPr lang="ru-RU" sz="4000" dirty="0" smtClean="0"/>
          </a:p>
          <a:p>
            <a:pPr>
              <a:buNone/>
            </a:pPr>
            <a:r>
              <a:rPr lang="ru-RU" sz="4000" dirty="0"/>
              <a:t> </a:t>
            </a:r>
            <a:endParaRPr lang="ru-RU" sz="40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03232" cy="142617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    Я </a:t>
            </a:r>
            <a:r>
              <a:rPr lang="ru-RU" sz="2400" dirty="0" smtClean="0"/>
              <a:t>делаю клубничный коктейль</a:t>
            </a:r>
            <a:br>
              <a:rPr lang="ru-RU" sz="2400" dirty="0" smtClean="0"/>
            </a:br>
            <a:r>
              <a:rPr lang="ru-RU" sz="2400" dirty="0" smtClean="0"/>
              <a:t>Я </a:t>
            </a:r>
            <a:r>
              <a:rPr lang="ru-RU" sz="2400" dirty="0" smtClean="0"/>
              <a:t>делаю яблочный коктейль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Я </a:t>
            </a:r>
            <a:r>
              <a:rPr lang="ru-RU" sz="2400" dirty="0" smtClean="0"/>
              <a:t>делаю сливовый коктейль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   Я </a:t>
            </a:r>
            <a:r>
              <a:rPr lang="ru-RU" sz="2400" dirty="0" smtClean="0"/>
              <a:t> делаю малиновый коктейль</a:t>
            </a:r>
            <a:endParaRPr lang="ru-RU" sz="24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95536" y="1700808"/>
            <a:ext cx="7920880" cy="4968552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026" name="Picture 2" descr="C:\Users\Вадим\Desktop\ФОТО МАМЕ\DSC_01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00808"/>
            <a:ext cx="7384820" cy="41539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    Я делаю клюквенный коктейль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     </a:t>
            </a:r>
            <a:r>
              <a:rPr lang="ru-RU" sz="2400" dirty="0" smtClean="0"/>
              <a:t>Я делаю земляничный коктейль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       Я </a:t>
            </a:r>
            <a:r>
              <a:rPr lang="ru-RU" sz="2400" dirty="0" smtClean="0"/>
              <a:t>делаю апельсиновый коктейль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Я </a:t>
            </a:r>
            <a:r>
              <a:rPr lang="ru-RU" sz="2400" dirty="0" smtClean="0"/>
              <a:t>делаю лимонный коктейль</a:t>
            </a:r>
            <a:endParaRPr lang="ru-RU" sz="2400" dirty="0"/>
          </a:p>
        </p:txBody>
      </p:sp>
      <p:pic>
        <p:nvPicPr>
          <p:cNvPr id="2050" name="Picture 2" descr="C:\Users\Вадим\Desktop\ФОТО МАМЕ\DSC_012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07076" y="1668462"/>
            <a:ext cx="8129847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     Я </a:t>
            </a:r>
            <a:r>
              <a:rPr lang="ru-RU" sz="2400" dirty="0" smtClean="0"/>
              <a:t>делаю шоколадный коктейль</a:t>
            </a:r>
            <a:br>
              <a:rPr lang="ru-RU" sz="2400" dirty="0" smtClean="0"/>
            </a:br>
            <a:r>
              <a:rPr lang="ru-RU" sz="2400" dirty="0" smtClean="0"/>
              <a:t>Я </a:t>
            </a:r>
            <a:r>
              <a:rPr lang="ru-RU" sz="2400" dirty="0" smtClean="0"/>
              <a:t>делаю молочный коктейль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3074" name="Picture 2" descr="C:\Users\Вадим\Desktop\ФОТО МАМЕ\DSC_012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07076" y="1668462"/>
            <a:ext cx="8129847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2"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   Эту </a:t>
            </a:r>
            <a:r>
              <a:rPr lang="ru-RU" sz="2000" dirty="0" smtClean="0">
                <a:solidFill>
                  <a:schemeClr val="bg1"/>
                </a:solidFill>
              </a:rPr>
              <a:t>игру можно предложить изготовить родителям. Вырезать из картона заготовки  и нарисовать цветными фломастерами силуэты баночек.  Наклеить на «баночки» картинки фруктов</a:t>
            </a:r>
            <a:r>
              <a:rPr lang="ru-RU" sz="2000" dirty="0" smtClean="0">
                <a:solidFill>
                  <a:schemeClr val="bg1"/>
                </a:solidFill>
              </a:rPr>
              <a:t>, продуктов и ягод </a:t>
            </a:r>
            <a:r>
              <a:rPr lang="ru-RU" sz="2000" dirty="0" smtClean="0">
                <a:solidFill>
                  <a:schemeClr val="bg1"/>
                </a:solidFill>
              </a:rPr>
              <a:t>в названии которых есть </a:t>
            </a:r>
            <a:r>
              <a:rPr lang="ru-RU" sz="2000" dirty="0" smtClean="0">
                <a:solidFill>
                  <a:schemeClr val="bg1"/>
                </a:solidFill>
              </a:rPr>
              <a:t>звуки(Л) –(Ль) Отрабатывать </a:t>
            </a:r>
            <a:r>
              <a:rPr lang="ru-RU" sz="2000" dirty="0" smtClean="0">
                <a:solidFill>
                  <a:schemeClr val="bg1"/>
                </a:solidFill>
              </a:rPr>
              <a:t>автоматизацию поставленного  логопедом </a:t>
            </a:r>
            <a:r>
              <a:rPr lang="ru-RU" sz="2000" dirty="0" smtClean="0">
                <a:solidFill>
                  <a:schemeClr val="bg1"/>
                </a:solidFill>
              </a:rPr>
              <a:t>звуков (Л) –(Ль) </a:t>
            </a:r>
            <a:r>
              <a:rPr lang="ru-RU" sz="2000" dirty="0" smtClean="0">
                <a:solidFill>
                  <a:schemeClr val="bg1"/>
                </a:solidFill>
              </a:rPr>
              <a:t>дома с детьми.</a:t>
            </a:r>
          </a:p>
          <a:p>
            <a:pPr lvl="2">
              <a:buNone/>
            </a:pPr>
            <a:endParaRPr lang="ru-RU" sz="6000" dirty="0" smtClean="0">
              <a:solidFill>
                <a:srgbClr val="00B050"/>
              </a:solidFill>
            </a:endParaRPr>
          </a:p>
          <a:p>
            <a:pPr lvl="2">
              <a:buNone/>
            </a:pPr>
            <a:endParaRPr lang="ru-RU" sz="2000" dirty="0" smtClean="0">
              <a:solidFill>
                <a:schemeClr val="bg1"/>
              </a:solidFill>
            </a:endParaRPr>
          </a:p>
          <a:p>
            <a:pPr lvl="2">
              <a:buNone/>
            </a:pPr>
            <a:endParaRPr lang="ru-RU" sz="2000" dirty="0" smtClean="0">
              <a:solidFill>
                <a:schemeClr val="bg1"/>
              </a:solidFill>
            </a:endParaRPr>
          </a:p>
          <a:p>
            <a:pPr lvl="2"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                      СПАСИБО ЗА ВНИМАНИЕ!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149</TotalTime>
  <Words>184</Words>
  <Application>Microsoft Office PowerPoint</Application>
  <PresentationFormat>Экран (4:3)</PresentationFormat>
  <Paragraphs>24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 дифференциация звуков«Л» - «Ль» в предложениях</vt:lpstr>
      <vt:lpstr>ПЕРЕД НАЧАЛОМ ИГРЫ</vt:lpstr>
      <vt:lpstr>ЦЕЛИ ИГРЫ </vt:lpstr>
      <vt:lpstr>    Я делаю клубничный коктейль Я делаю яблочный коктейль Я делаю сливовый коктейль     Я  делаю малиновый коктейль</vt:lpstr>
      <vt:lpstr>    Я делаю клюквенный коктейль       Я делаю земляничный коктейль         Я делаю апельсиновый коктейль Я делаю лимонный коктейль</vt:lpstr>
      <vt:lpstr>     Я делаю шоколадный коктейль Я делаю молочный коктейль 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Автоматизация звука «Р» в предложениях</dc:title>
  <dc:creator>Вадим</dc:creator>
  <cp:lastModifiedBy>Вадим</cp:lastModifiedBy>
  <cp:revision>18</cp:revision>
  <dcterms:created xsi:type="dcterms:W3CDTF">2016-10-11T19:22:24Z</dcterms:created>
  <dcterms:modified xsi:type="dcterms:W3CDTF">2017-01-15T18:38:16Z</dcterms:modified>
</cp:coreProperties>
</file>