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4" r:id="rId10"/>
    <p:sldId id="277" r:id="rId11"/>
    <p:sldId id="276" r:id="rId12"/>
    <p:sldId id="264" r:id="rId13"/>
    <p:sldId id="265" r:id="rId14"/>
    <p:sldId id="266" r:id="rId15"/>
    <p:sldId id="267" r:id="rId16"/>
    <p:sldId id="268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313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251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806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937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950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845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874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537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860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011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086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73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8367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/>
              <a:t>БЕССМЕРТНЫЙ </a:t>
            </a:r>
            <a:r>
              <a:rPr lang="ru-RU" b="1" cap="all" dirty="0"/>
              <a:t>ПОЛК НЕ ПОЛОН БЕЗ "ДЖУЛЬБАРСОВ" !</a:t>
            </a:r>
            <a:br>
              <a:rPr lang="ru-RU" b="1" cap="all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5292080" y="4869160"/>
            <a:ext cx="3600400" cy="1080120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060848"/>
            <a:ext cx="28575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66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8544" y="620688"/>
            <a:ext cx="144016" cy="994122"/>
          </a:xfrm>
        </p:spPr>
        <p:txBody>
          <a:bodyPr>
            <a:normAutofit/>
          </a:bodyPr>
          <a:lstStyle/>
          <a:p>
            <a:r>
              <a:rPr lang="ru-RU" sz="800" dirty="0" smtClean="0"/>
              <a:t>  </a:t>
            </a:r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8916"/>
            <a:ext cx="5004048" cy="6669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Самая </a:t>
            </a:r>
            <a:r>
              <a:rPr lang="ru-RU" sz="2800" dirty="0"/>
              <a:t>знаменитая собака - участник Великой Отечественной Войны имела имя Джульбарс.</a:t>
            </a:r>
          </a:p>
          <a:p>
            <a:pPr marL="0" indent="0">
              <a:buNone/>
            </a:pPr>
            <a:r>
              <a:rPr lang="ru-RU" sz="2800" dirty="0" smtClean="0"/>
              <a:t>      Джульбарс </a:t>
            </a:r>
            <a:r>
              <a:rPr lang="ru-RU" sz="2800" dirty="0"/>
              <a:t>был обычной рыжей дворнягой, обшарпанной и неказистой . Когда инструктор Дина Волкац показала ее начальнику она услышала ироническое: «Хуже собаки найти не удалось? Разрешите узнать, по каким же признакам вы ее </a:t>
            </a:r>
            <a:r>
              <a:rPr lang="ru-RU" sz="2800" dirty="0" smtClean="0"/>
              <a:t>выбрали?» «</a:t>
            </a:r>
            <a:r>
              <a:rPr lang="ru-RU" sz="2800" dirty="0"/>
              <a:t>По глазам», — серьезно ответила Дина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8"/>
          <a:stretch/>
        </p:blipFill>
        <p:spPr>
          <a:xfrm>
            <a:off x="5088150" y="332656"/>
            <a:ext cx="4032448" cy="574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1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8544" y="620688"/>
            <a:ext cx="144016" cy="994122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964488" cy="270892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 smtClean="0"/>
              <a:t>21 марта 1945 года за успешное выполнение боевого задания Джульбарс был награжден медалью «За боевые заслуги».</a:t>
            </a:r>
          </a:p>
          <a:p>
            <a:pPr marL="0" indent="0">
              <a:buNone/>
            </a:pPr>
            <a:r>
              <a:rPr lang="ru-RU" sz="2400" dirty="0" smtClean="0"/>
              <a:t>Он был среди многочисленных питомцев Центральной школы военного собаководства, заслуживших почетное право принимать участие в Параде Победы, состоявшемся на Красной площади 24 июня 1945 года.</a:t>
            </a:r>
          </a:p>
          <a:p>
            <a:pPr marL="0" indent="0">
              <a:buNone/>
            </a:pPr>
            <a:r>
              <a:rPr lang="ru-RU" sz="2400" dirty="0" smtClean="0"/>
              <a:t>В день, когда проходил парад, пес еще не оправился от полученного ранения и не мог идти самостоятельно. Об этом доложили Сталину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924944"/>
            <a:ext cx="4896544" cy="36571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1052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24528" y="836712"/>
            <a:ext cx="163163" cy="994122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9036496" cy="57332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В день, когда проходил парад, пес еще не оправился от полученного ранения и не мог идти самостоятельно. Об этом доложили </a:t>
            </a:r>
            <a:r>
              <a:rPr lang="ru-RU" sz="2400" dirty="0" smtClean="0"/>
              <a:t>Сталину. Главнокомандующий </a:t>
            </a:r>
            <a:r>
              <a:rPr lang="ru-RU" sz="2400" dirty="0"/>
              <a:t>распорядился: «Пусть эту собаку пронесут на руках по Красной площади на моем кителе…» Поношенный китель без погон был немедленно доставлен в Центральную школу. Там соорудили нечто вроде лотка, который когда-то бывал у разносчиков, подвернув рукава, прикрепили к нему китель спинкой наружу, воротником вперед. И в день Великого Парада вслед за «коробкой» солдат, у ноги каждого из которых, шла собака- миноискатель, шагал главный кинолог страны — подполковник Александр Мазовер. Ему было разрешено не чеканить шаг и не отдавать честь главнокомандующему, поскольку он нес на руках бойца 14-й штурмовой инженерно-саперной бригады — собаку по кличке Джульбарс, с забинтованными лапами и гордо вскинутой мордой на кителе генералиссимуса…</a:t>
            </a:r>
          </a:p>
        </p:txBody>
      </p:sp>
    </p:spTree>
    <p:extLst>
      <p:ext uri="{BB962C8B-B14F-4D97-AF65-F5344CB8AC3E}">
        <p14:creationId xmlns:p14="http://schemas.microsoft.com/office/powerpoint/2010/main" val="9747816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2560" y="620688"/>
            <a:ext cx="154360" cy="92211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pic>
        <p:nvPicPr>
          <p:cNvPr id="3074" name="Picture 2" descr="Бессмертный полк не полон без &quot;джульбарсов&quot; !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640960" cy="6408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61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24528" y="1340768"/>
            <a:ext cx="226368" cy="56207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        </a:t>
            </a:r>
            <a:r>
              <a:rPr lang="ru-RU" sz="2400" dirty="0"/>
              <a:t>Особенно трагична и героична была судьба собак - истребителей танков.</a:t>
            </a:r>
          </a:p>
          <a:p>
            <a:pPr marL="0" indent="0">
              <a:buNone/>
            </a:pPr>
            <a:r>
              <a:rPr lang="ru-RU" sz="2400" dirty="0" smtClean="0"/>
              <a:t>       Об </a:t>
            </a:r>
            <a:r>
              <a:rPr lang="ru-RU" sz="2400" dirty="0"/>
              <a:t>этом трудно </a:t>
            </a:r>
            <a:r>
              <a:rPr lang="ru-RU" sz="2400" dirty="0" smtClean="0"/>
              <a:t>писать, поэтому можно привести лишь пару строк из стихотворения:</a:t>
            </a:r>
            <a:endParaRPr lang="ru-RU" sz="2400" dirty="0"/>
          </a:p>
          <a:p>
            <a:pPr marL="0" indent="0" algn="r">
              <a:buNone/>
            </a:pPr>
            <a:r>
              <a:rPr lang="ru-RU" sz="2400" dirty="0" smtClean="0"/>
              <a:t>    "</a:t>
            </a:r>
            <a:r>
              <a:rPr lang="ru-RU" sz="2400" dirty="0"/>
              <a:t>Первой к цели пошла Малышка </a:t>
            </a:r>
            <a:r>
              <a:rPr lang="ru-RU" sz="2400" dirty="0" smtClean="0"/>
              <a:t>–</a:t>
            </a:r>
          </a:p>
          <a:p>
            <a:pPr marL="0" indent="0" algn="r">
              <a:buNone/>
            </a:pPr>
            <a:r>
              <a:rPr lang="ru-RU" sz="2400" dirty="0" smtClean="0"/>
              <a:t> </a:t>
            </a:r>
            <a:r>
              <a:rPr lang="ru-RU" sz="2400" dirty="0"/>
              <a:t>П</a:t>
            </a:r>
            <a:r>
              <a:rPr lang="ru-RU" sz="2400" dirty="0" smtClean="0"/>
              <a:t>ала </a:t>
            </a:r>
            <a:r>
              <a:rPr lang="ru-RU" sz="2400" dirty="0"/>
              <a:t>с пулею в голове</a:t>
            </a:r>
          </a:p>
          <a:p>
            <a:pPr marL="0" indent="0" algn="r">
              <a:buNone/>
            </a:pPr>
            <a:r>
              <a:rPr lang="ru-RU" sz="2400" dirty="0"/>
              <a:t>Вслед лохматый Буран </a:t>
            </a:r>
            <a:r>
              <a:rPr lang="ru-RU" sz="2400" dirty="0" smtClean="0"/>
              <a:t>– </a:t>
            </a:r>
          </a:p>
          <a:p>
            <a:pPr marL="0" indent="0" algn="r">
              <a:buNone/>
            </a:pPr>
            <a:r>
              <a:rPr lang="ru-RU" sz="2400" dirty="0" smtClean="0"/>
              <a:t>взрыв</a:t>
            </a:r>
            <a:r>
              <a:rPr lang="ru-RU" sz="2400" dirty="0"/>
              <a:t>, вспышка....</a:t>
            </a:r>
          </a:p>
          <a:p>
            <a:pPr marL="0" indent="0" algn="r">
              <a:buNone/>
            </a:pPr>
            <a:r>
              <a:rPr lang="ru-RU" sz="2400" dirty="0"/>
              <a:t>Этот танк не прошел к Москве...</a:t>
            </a:r>
          </a:p>
          <a:p>
            <a:pPr marL="0" indent="0" algn="r">
              <a:buNone/>
            </a:pPr>
            <a:r>
              <a:rPr lang="ru-RU" sz="2400" dirty="0"/>
              <a:t>Как мало вы дворняги воевали,</a:t>
            </a:r>
          </a:p>
          <a:p>
            <a:pPr marL="0" indent="0" algn="r">
              <a:buNone/>
            </a:pPr>
            <a:r>
              <a:rPr lang="ru-RU" sz="2400" dirty="0"/>
              <a:t>Подбитый танк </a:t>
            </a:r>
            <a:r>
              <a:rPr lang="ru-RU" sz="2400" dirty="0" smtClean="0"/>
              <a:t>–</a:t>
            </a:r>
          </a:p>
          <a:p>
            <a:pPr marL="0" indent="0" algn="r">
              <a:buNone/>
            </a:pPr>
            <a:r>
              <a:rPr lang="ru-RU" sz="2400" dirty="0" smtClean="0"/>
              <a:t> </a:t>
            </a:r>
            <a:r>
              <a:rPr lang="ru-RU" sz="2400" dirty="0"/>
              <a:t>и нет в помине вас.</a:t>
            </a:r>
          </a:p>
          <a:p>
            <a:pPr marL="0" indent="0" algn="r">
              <a:buNone/>
            </a:pPr>
            <a:r>
              <a:rPr lang="ru-RU" sz="2400" dirty="0"/>
              <a:t>И мы, глотая слезы, вспоминали,</a:t>
            </a:r>
          </a:p>
          <a:p>
            <a:pPr marL="0" indent="0" algn="r">
              <a:buNone/>
            </a:pPr>
            <a:r>
              <a:rPr lang="ru-RU" sz="2400" dirty="0"/>
              <a:t>Собак, что жизни отдали за нас! ..."</a:t>
            </a:r>
          </a:p>
          <a:p>
            <a:pPr marL="0" indent="0" algn="r">
              <a:buNone/>
            </a:pPr>
            <a:r>
              <a:rPr lang="ru-RU" sz="2400" dirty="0"/>
              <a:t>М.Борисова</a:t>
            </a:r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1" t="19693" r="12733" b="18010"/>
          <a:stretch/>
        </p:blipFill>
        <p:spPr>
          <a:xfrm>
            <a:off x="107504" y="2132856"/>
            <a:ext cx="4320481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87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96536" y="908720"/>
            <a:ext cx="226368" cy="634082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Бессмертный полк не полон без &quot;джульбарсов&quot; 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4181"/>
            <a:ext cx="7416824" cy="61926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17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24528" y="1268760"/>
            <a:ext cx="82352" cy="1066130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000" dirty="0">
                <a:cs typeface="Times New Roman" panose="02020603050405020304" pitchFamily="18" charset="0"/>
              </a:rPr>
              <a:t>Из всех собак-истребителей танков выжить удалось лишь одной. Но не ценой предательства или дезертирства !</a:t>
            </a:r>
          </a:p>
          <a:p>
            <a:pPr marL="0" indent="0">
              <a:buNone/>
            </a:pPr>
            <a:r>
              <a:rPr lang="ru-RU" sz="3000" dirty="0">
                <a:cs typeface="Times New Roman" panose="02020603050405020304" pitchFamily="18" charset="0"/>
              </a:rPr>
              <a:t>Вспоминает ветеран Центральной школы военного собаководства Владимир Леонидович Швабский :</a:t>
            </a:r>
          </a:p>
          <a:p>
            <a:pPr marL="0" indent="0">
              <a:buNone/>
            </a:pPr>
            <a:r>
              <a:rPr lang="ru-RU" sz="3000" dirty="0">
                <a:cs typeface="Times New Roman" panose="02020603050405020304" pitchFamily="18" charset="0"/>
              </a:rPr>
              <a:t>«Собака побежала к танку, шел страшный бой, осколком срезало вьюк с взрывчаткой, и ранило саму собаку, она полежала немного, а потом все-таки добежала обратно к своему вожатому, но задание выполнила – танк был взорван</a:t>
            </a:r>
            <a:r>
              <a:rPr lang="ru-RU" sz="3000" dirty="0" smtClean="0"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800" dirty="0" smtClean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000" dirty="0" smtClean="0">
                <a:cs typeface="Times New Roman" panose="02020603050405020304" pitchFamily="18" charset="0"/>
              </a:rPr>
              <a:t> </a:t>
            </a:r>
            <a:r>
              <a:rPr lang="ru-RU" sz="3000" dirty="0">
                <a:cs typeface="Times New Roman" panose="02020603050405020304" pitchFamily="18" charset="0"/>
              </a:rPr>
              <a:t>В</a:t>
            </a:r>
            <a:r>
              <a:rPr lang="ru-RU" sz="3000" dirty="0" smtClean="0">
                <a:cs typeface="Times New Roman" panose="02020603050405020304" pitchFamily="18" charset="0"/>
              </a:rPr>
              <a:t> Севастополе, Симферополе и других городах Крыма благодарные жители будут вспоминать четвероногих защитников Отечества.</a:t>
            </a:r>
          </a:p>
          <a:p>
            <a:pPr marL="0" indent="0">
              <a:buNone/>
            </a:pPr>
            <a:endParaRPr lang="ru-RU" sz="24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93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8544" y="1196752"/>
            <a:ext cx="298376" cy="778098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endParaRPr lang="ru-RU" sz="2400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pic>
        <p:nvPicPr>
          <p:cNvPr id="5122" name="Picture 2" descr="Бессмертный полк не полон без &quot;джульбарсов&quot; 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609"/>
            <a:ext cx="6502798" cy="612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2102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96536" y="1052736"/>
            <a:ext cx="45719" cy="164219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9324528" y="3212976"/>
            <a:ext cx="45719" cy="504056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pic>
        <p:nvPicPr>
          <p:cNvPr id="6146" name="Picture 2" descr="Бессмертный полк не полон без &quot;джульбарсов&quot; 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972941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36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2016224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7170" name="Picture 2" descr="http://bms.24open.ru/images/f4521441703f23345a4c967e83ad3b9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14" y="2060848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00695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692680" y="548679"/>
            <a:ext cx="7200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8147248" cy="61261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К Дню Победы во всех городах нашей Родины проходит акция «Бессмертный полк».</a:t>
            </a:r>
          </a:p>
          <a:p>
            <a:pPr marL="0" indent="0">
              <a:buNone/>
            </a:pPr>
            <a:r>
              <a:rPr lang="ru-RU" sz="2800" dirty="0" smtClean="0"/>
              <a:t>Жители </a:t>
            </a:r>
            <a:r>
              <a:rPr lang="ru-RU" sz="2800" dirty="0"/>
              <a:t>Крыма решили, что четвероногие воины тоже достойны быть представленными на всероссийской акции "Бессмертный полк". Ведь их вклад в Победу не так уж </a:t>
            </a:r>
            <a:r>
              <a:rPr lang="ru-RU" sz="2800" dirty="0" smtClean="0"/>
              <a:t>мал.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В годы Великой Отечественной войны на воинскую службу были призваны около 60 000 собак. Причем принимались не только овчарки, но и другие породы, вплоть до крупных дворняжек. Из них сформировали 168 отрядов.</a:t>
            </a:r>
          </a:p>
          <a:p>
            <a:pPr marL="0" indent="0">
              <a:buNone/>
            </a:pPr>
            <a:r>
              <a:rPr lang="ru-RU" sz="2800" dirty="0"/>
              <a:t>На фронтах Великой Отечественной Войны собаки были сформированы по специальным службам:</a:t>
            </a:r>
          </a:p>
          <a:p>
            <a:pPr marL="0" indent="0">
              <a:buNone/>
            </a:pPr>
            <a:r>
              <a:rPr lang="ru-RU" sz="2800" dirty="0"/>
              <a:t>13 батальонов (отрядов) собак - истребителей танков;</a:t>
            </a:r>
          </a:p>
          <a:p>
            <a:pPr marL="0" indent="0">
              <a:buNone/>
            </a:pPr>
            <a:r>
              <a:rPr lang="ru-RU" sz="2800" dirty="0"/>
              <a:t>18 батальонов минно - розыскных собак;</a:t>
            </a:r>
          </a:p>
          <a:p>
            <a:pPr marL="0" indent="0">
              <a:buNone/>
            </a:pPr>
            <a:r>
              <a:rPr lang="ru-RU" sz="2800" dirty="0"/>
              <a:t>36 батальонов собак ездово-нартовых упряжек</a:t>
            </a:r>
            <a:r>
              <a:rPr lang="ru-RU" sz="2800" dirty="0" smtClean="0"/>
              <a:t>.(</a:t>
            </a:r>
            <a:r>
              <a:rPr lang="ru-RU" sz="2800" dirty="0"/>
              <a:t>15 тысяч единиц ).</a:t>
            </a:r>
          </a:p>
          <a:p>
            <a:pPr marL="0" indent="0">
              <a:buNone/>
            </a:pPr>
            <a:r>
              <a:rPr lang="ru-RU" sz="2800" dirty="0"/>
              <a:t>4 отряда собак связи;</a:t>
            </a:r>
          </a:p>
          <a:p>
            <a:pPr marL="0" indent="0">
              <a:buNone/>
            </a:pPr>
            <a:r>
              <a:rPr lang="ru-RU" sz="2800" dirty="0"/>
              <a:t>2 специальных </a:t>
            </a:r>
            <a:r>
              <a:rPr lang="ru-RU" sz="2800" dirty="0" smtClean="0"/>
              <a:t>полка.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В целом в период ВОВ собаки-санитары вынесли с поля боя более 700 000 раненых бойцов. (для справки - состав дивизии РККА в 1941 г. составлял от 9 700 до 17 000 чел., то есть собаки вывезли с поля боя порядка 40 дивизий полного состава!)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8594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0620672" y="692695"/>
            <a:ext cx="7200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 descr="Бессмертный полк не полон без &quot;джульбарсов&quot; !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428625"/>
            <a:ext cx="7670800" cy="538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4255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612559" y="1916832"/>
            <a:ext cx="432048" cy="7200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08912" cy="62646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В то время, как санитарам и иным медработникам за вынос с поля боя 80 человек присуждали высшую воинскую награду – звание Героя Советского Союза, четвероногие спасатели довольствовались похвалой, да миской с похлебкой…</a:t>
            </a:r>
          </a:p>
          <a:p>
            <a:pPr marL="0" indent="0">
              <a:buNone/>
            </a:pPr>
            <a:r>
              <a:rPr lang="ru-RU" sz="2800" dirty="0" smtClean="0"/>
              <a:t>      Из </a:t>
            </a:r>
            <a:r>
              <a:rPr lang="ru-RU" sz="2800" dirty="0"/>
              <a:t>воспоминаний участника Великой Отечественной войны </a:t>
            </a:r>
            <a:r>
              <a:rPr lang="ru-RU" sz="2800" dirty="0" err="1"/>
              <a:t>тюменца</a:t>
            </a:r>
            <a:r>
              <a:rPr lang="ru-RU" sz="2800" dirty="0"/>
              <a:t> Сергея Соловьева:</a:t>
            </a:r>
          </a:p>
          <a:p>
            <a:pPr marL="0" indent="0">
              <a:buNone/>
            </a:pPr>
            <a:r>
              <a:rPr lang="ru-RU" sz="2800" dirty="0"/>
              <a:t>«Из-за плотного огня мы, санитары, не могли пробраться к тяжело раненным однополчанам. Раненым нужна была срочная медицинская помощь, многие из них истекали кровью. Между жизнью и смертью оставались считанные минуты</a:t>
            </a:r>
            <a:r>
              <a:rPr lang="ru-RU" sz="2800" dirty="0" smtClean="0"/>
              <a:t>…</a:t>
            </a:r>
          </a:p>
          <a:p>
            <a:pPr marL="0" indent="0">
              <a:buNone/>
            </a:pPr>
            <a:r>
              <a:rPr lang="ru-RU" sz="2800" dirty="0"/>
              <a:t>На помощь приходили </a:t>
            </a:r>
            <a:r>
              <a:rPr lang="ru-RU" sz="2800" dirty="0" smtClean="0"/>
              <a:t>собаки…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3296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548661" y="3212976"/>
            <a:ext cx="45719" cy="360040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686800" cy="61261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Они </a:t>
            </a:r>
            <a:r>
              <a:rPr lang="ru-RU" sz="2800" dirty="0"/>
              <a:t>по-пластунски подползали к раненому и подставляли ему бок с медицинской сумкой. Терпеливо ждали, когда он перевяжет рану. Только потом отправлялись к другому. Они безошибочно могли отличить живого человека от погибшего, ведь многие раненые находились в бессознательном состоянии. Такому бойцу четвероногий санитар лизал лицо до тех пор, пока он не придет в сознание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1" b="16001"/>
          <a:stretch/>
        </p:blipFill>
        <p:spPr>
          <a:xfrm>
            <a:off x="2528887" y="3573016"/>
            <a:ext cx="5048250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22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468543" y="692696"/>
            <a:ext cx="45719" cy="792088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435280" cy="60095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Из очерков Ильи Эренбурга : " Я знаю лайку Мушку. Осколок мины оторвал у нее ухо, но она продолжает работать. Это обстрелянная собака. При сильном огне она не идет, но ползет. Другие собаки явно уважают Мушку и следуют ее примеру. Мушка вывезла много раненых. Недавно один боец отдал ей свой кусок мяса и задумчиво сказал: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"</a:t>
            </a:r>
            <a:r>
              <a:rPr lang="ru-RU" sz="2400" dirty="0"/>
              <a:t>Как будто она</a:t>
            </a:r>
            <a:r>
              <a:rPr lang="ru-RU" sz="2400" dirty="0" smtClean="0"/>
              <a:t>...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А может, и не она </a:t>
            </a:r>
            <a:r>
              <a:rPr lang="ru-RU" sz="2400" dirty="0" smtClean="0"/>
              <a:t>–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похожая...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Вот </a:t>
            </a:r>
            <a:r>
              <a:rPr lang="ru-RU" sz="2400" dirty="0"/>
              <a:t>такая меня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спасла возле</a:t>
            </a:r>
          </a:p>
          <a:p>
            <a:pPr marL="0" indent="0">
              <a:buNone/>
            </a:pPr>
            <a:r>
              <a:rPr lang="ru-RU" sz="2400" dirty="0" smtClean="0"/>
              <a:t> Ржева…"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244" y="2564904"/>
            <a:ext cx="5735960" cy="40481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97693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24528" y="332656"/>
            <a:ext cx="45719" cy="2520280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96652"/>
            <a:ext cx="8147248" cy="568863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dirty="0"/>
              <a:t>Собаки-связисты – в сложной боевой обстановке, порой в непроходимых для человека местах доставили свыше 120 тысяч боевых донесений, для установления связи проложили 8 тысяч км телефонного провода</a:t>
            </a:r>
          </a:p>
          <a:p>
            <a:pPr marL="0" indent="0">
              <a:buNone/>
            </a:pPr>
            <a:r>
              <a:rPr lang="ru-RU" sz="2400" dirty="0"/>
              <a:t>Иногда даже тяжело раненая собака доползала до места назначения и выполняла свою боевую задачу.</a:t>
            </a:r>
          </a:p>
          <a:p>
            <a:pPr marL="0" indent="0">
              <a:buNone/>
            </a:pPr>
            <a:r>
              <a:rPr lang="ru-RU" sz="2400" dirty="0"/>
              <a:t>Связной собаке Альме немецкий снайпер первым выстрелом прострелил оба уха, вторым – раздробил челюсть. И все же Альма донесла пакет.</a:t>
            </a:r>
          </a:p>
          <a:p>
            <a:pPr marL="0" indent="0">
              <a:buNone/>
            </a:pPr>
            <a:r>
              <a:rPr lang="ru-RU" sz="2400" dirty="0"/>
              <a:t>Знаменитая собака Норка за 1942-1943гг. доставила 2398 боевых донесений.</a:t>
            </a:r>
          </a:p>
          <a:p>
            <a:pPr marL="0" indent="0">
              <a:buNone/>
            </a:pPr>
            <a:r>
              <a:rPr lang="ru-RU" sz="2400" dirty="0"/>
              <a:t>Другой легендарный пес </a:t>
            </a:r>
            <a:r>
              <a:rPr lang="ru-RU" sz="2400" dirty="0" smtClean="0"/>
              <a:t>Рекс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доставил 1649 </a:t>
            </a:r>
            <a:r>
              <a:rPr lang="ru-RU" sz="2400" dirty="0" smtClean="0"/>
              <a:t>донесений. </a:t>
            </a:r>
          </a:p>
          <a:p>
            <a:pPr marL="0" indent="0">
              <a:buNone/>
            </a:pPr>
            <a:r>
              <a:rPr lang="ru-RU" sz="2400" dirty="0" smtClean="0"/>
              <a:t>Он </a:t>
            </a:r>
            <a:r>
              <a:rPr lang="ru-RU" sz="2400" dirty="0"/>
              <a:t>был несколько раз ранен</a:t>
            </a:r>
            <a:r>
              <a:rPr lang="ru-RU" sz="2400" dirty="0" smtClean="0"/>
              <a:t>,</a:t>
            </a:r>
          </a:p>
          <a:p>
            <a:pPr marL="0" indent="0">
              <a:buNone/>
            </a:pPr>
            <a:r>
              <a:rPr lang="ru-RU" sz="2400" dirty="0" smtClean="0"/>
              <a:t> трижды </a:t>
            </a:r>
            <a:r>
              <a:rPr lang="ru-RU" sz="2400" dirty="0"/>
              <a:t>переплывал Днепр,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но </a:t>
            </a:r>
            <a:r>
              <a:rPr lang="ru-RU" sz="2400" dirty="0"/>
              <a:t>всегда добирался до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своего </a:t>
            </a:r>
            <a:r>
              <a:rPr lang="ru-RU" sz="2400" dirty="0"/>
              <a:t>поста.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348280"/>
            <a:ext cx="481965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08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8544" y="620688"/>
            <a:ext cx="144016" cy="994122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597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На всех фронтах действовало более 6 тысяч минно-розыскных собак, с их помощью было обследовано и разминировано свыше 15 тысяч квадратных километров территории, около 3 тысяч городов и населённых пунктов, в том числе Киев, Одесса, Новгород, Полоцк, Варшава, Белград, Будапешт, Вена, Берлин.</a:t>
            </a:r>
          </a:p>
          <a:p>
            <a:pPr marL="0" indent="0">
              <a:buNone/>
            </a:pPr>
            <a:r>
              <a:rPr lang="ru-RU" sz="2800" dirty="0" smtClean="0"/>
              <a:t>      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068960"/>
            <a:ext cx="5004556" cy="3391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79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21000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8544" y="620688"/>
            <a:ext cx="144016" cy="994122"/>
          </a:xfrm>
        </p:spPr>
        <p:txBody>
          <a:bodyPr>
            <a:normAutofit/>
          </a:bodyPr>
          <a:lstStyle/>
          <a:p>
            <a:r>
              <a:rPr lang="ru-RU" sz="800" dirty="0" smtClean="0"/>
              <a:t>  </a:t>
            </a:r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636" y="0"/>
            <a:ext cx="853244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Некоторые сапёры после разминирования объектов, кроме традиционной надписи: «Мин нет», рядом рисовали голову собаки.</a:t>
            </a:r>
          </a:p>
          <a:p>
            <a:pPr marL="0" indent="0">
              <a:buNone/>
            </a:pPr>
            <a:r>
              <a:rPr lang="ru-RU" sz="2800" dirty="0"/>
              <a:t>И это для советских</a:t>
            </a:r>
          </a:p>
          <a:p>
            <a:pPr marL="0" indent="0">
              <a:buNone/>
            </a:pPr>
            <a:r>
              <a:rPr lang="ru-RU" sz="2800" dirty="0"/>
              <a:t>воинов и местных</a:t>
            </a:r>
          </a:p>
          <a:p>
            <a:pPr marL="0" indent="0">
              <a:buNone/>
            </a:pPr>
            <a:r>
              <a:rPr lang="ru-RU" sz="2800" dirty="0"/>
              <a:t>жителей было </a:t>
            </a:r>
          </a:p>
          <a:p>
            <a:pPr marL="0" indent="0">
              <a:buNone/>
            </a:pPr>
            <a:r>
              <a:rPr lang="ru-RU" sz="2800" dirty="0"/>
              <a:t>своеобразной данью</a:t>
            </a:r>
          </a:p>
          <a:p>
            <a:pPr marL="0" indent="0">
              <a:buNone/>
            </a:pPr>
            <a:r>
              <a:rPr lang="ru-RU" sz="2800" dirty="0"/>
              <a:t>уважения </a:t>
            </a:r>
          </a:p>
          <a:p>
            <a:pPr marL="0" indent="0">
              <a:buNone/>
            </a:pPr>
            <a:r>
              <a:rPr lang="ru-RU" sz="2800" dirty="0"/>
              <a:t>четвероногим </a:t>
            </a:r>
          </a:p>
          <a:p>
            <a:pPr marL="0" indent="0">
              <a:buNone/>
            </a:pPr>
            <a:r>
              <a:rPr lang="ru-RU" sz="2800" dirty="0"/>
              <a:t>друзьям.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394" y="928048"/>
            <a:ext cx="4842086" cy="560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22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</TotalTime>
  <Words>934</Words>
  <Application>Microsoft Office PowerPoint</Application>
  <PresentationFormat>Экран (4:3)</PresentationFormat>
  <Paragraphs>74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БЕССМЕРТНЫЙ ПОЛК НЕ ПОЛОН БЕЗ "ДЖУЛЬБАРСОВ" 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БЕССМЕРТНЫЙ ПОЛК НЕ ПОЛОН БЕЗ "ДЖУЛЬБАРСОВ" ! </dc:title>
  <dc:creator>Marina</dc:creator>
  <cp:lastModifiedBy>User</cp:lastModifiedBy>
  <cp:revision>19</cp:revision>
  <dcterms:created xsi:type="dcterms:W3CDTF">2016-05-02T14:01:55Z</dcterms:created>
  <dcterms:modified xsi:type="dcterms:W3CDTF">2017-01-15T15:24:11Z</dcterms:modified>
</cp:coreProperties>
</file>