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8" r:id="rId4"/>
    <p:sldId id="259" r:id="rId5"/>
    <p:sldId id="260" r:id="rId6"/>
    <p:sldId id="261" r:id="rId7"/>
    <p:sldId id="257" r:id="rId8"/>
    <p:sldId id="263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7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2774853"/>
            <a:ext cx="8305800" cy="85725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075299"/>
            <a:ext cx="8305800" cy="14859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2662595"/>
            <a:ext cx="2971800" cy="1191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2662595"/>
            <a:ext cx="2971800" cy="1191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2644727"/>
            <a:ext cx="45720" cy="3429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28900"/>
            <a:ext cx="7924800" cy="10287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3719148"/>
            <a:ext cx="7924800" cy="738552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3687744"/>
            <a:ext cx="7924800" cy="3226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59936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59936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49695"/>
            <a:ext cx="4040188" cy="5715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1651422"/>
            <a:ext cx="4038600" cy="293522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1651422"/>
            <a:ext cx="4038600" cy="293522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85725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049695"/>
            <a:ext cx="4040188" cy="5715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1635164"/>
            <a:ext cx="3749040" cy="1191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1635164"/>
            <a:ext cx="3749040" cy="1191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342900"/>
            <a:ext cx="6248400" cy="42862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200150"/>
            <a:ext cx="1984248" cy="280035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342900"/>
            <a:ext cx="1981200" cy="8001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342900"/>
            <a:ext cx="2057400" cy="8001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342900"/>
            <a:ext cx="6019800" cy="417195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200150"/>
            <a:ext cx="2057400" cy="33147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085850"/>
            <a:ext cx="8229600" cy="35087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4652750"/>
            <a:ext cx="2590800" cy="288036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4652750"/>
            <a:ext cx="3581400" cy="288036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4636148"/>
            <a:ext cx="609600" cy="3429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144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русского языка во 2 классе УМК «Начальная школа </a:t>
            </a:r>
            <a:r>
              <a:rPr lang="en-US" dirty="0" smtClean="0"/>
              <a:t>XXI</a:t>
            </a:r>
            <a:r>
              <a:rPr lang="ru-RU" dirty="0" smtClean="0"/>
              <a:t>века»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Учимся писать безударные гласные в корне слова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86182" y="3857634"/>
            <a:ext cx="37867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МАОУ СОШ № 31 г. Калининграда</a:t>
            </a:r>
          </a:p>
          <a:p>
            <a:r>
              <a:rPr lang="ru-RU" dirty="0" err="1" smtClean="0"/>
              <a:t>Железнякова</a:t>
            </a:r>
            <a:r>
              <a:rPr lang="ru-RU" dirty="0" smtClean="0"/>
              <a:t> Виктория Юрьевна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1714494"/>
          <a:ext cx="7858180" cy="275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00"/>
                <a:gridCol w="1404000"/>
                <a:gridCol w="1404000"/>
                <a:gridCol w="1404000"/>
                <a:gridCol w="2026180"/>
              </a:tblGrid>
              <a:tr h="9144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Слова </a:t>
                      </a:r>
                      <a:endParaRPr lang="ru-RU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Звук под ударением</a:t>
                      </a:r>
                      <a:endParaRPr lang="ru-RU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Звук без ударения</a:t>
                      </a:r>
                      <a:endParaRPr lang="ru-RU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Буква в слове</a:t>
                      </a:r>
                      <a:endParaRPr lang="ru-RU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Вывод </a:t>
                      </a:r>
                      <a:endParaRPr lang="ru-RU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12000">
                <a:tc>
                  <a:txBody>
                    <a:bodyPr/>
                    <a:lstStyle/>
                    <a:p>
                      <a:r>
                        <a:rPr lang="ru-RU" dirty="0" smtClean="0"/>
                        <a:t>Лес/лесной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2000">
                <a:tc>
                  <a:txBody>
                    <a:bodyPr/>
                    <a:lstStyle/>
                    <a:p>
                      <a:r>
                        <a:rPr lang="ru-RU" dirty="0" smtClean="0"/>
                        <a:t>Сосны/сосна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2000">
                <a:tc>
                  <a:txBody>
                    <a:bodyPr/>
                    <a:lstStyle/>
                    <a:p>
                      <a:r>
                        <a:rPr lang="ru-RU" dirty="0" smtClean="0"/>
                        <a:t>Реки/река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42976" y="714362"/>
            <a:ext cx="6271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Проверим , какие гласные буквы служат для обозначения </a:t>
            </a:r>
          </a:p>
          <a:p>
            <a:r>
              <a:rPr lang="ru-RU" dirty="0" smtClean="0"/>
              <a:t> гласных звуков в слабой позиции.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278606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[Э]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2786064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[ И]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5008" y="278606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12" y="335756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[О]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4810" y="3357568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[А]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8" y="3357568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4612" y="400051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[Э]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43372" y="4000510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[ И]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715008" y="392907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72264" y="2714626"/>
            <a:ext cx="20782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слове пишется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буква звука,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который слышим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под ударением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дерево без листьев рисунок карандашо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58"/>
            <a:ext cx="546606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28794" y="357172"/>
            <a:ext cx="1214446" cy="57150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1785932"/>
            <a:ext cx="157163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лесной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571750"/>
            <a:ext cx="157163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лесовик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2143122"/>
            <a:ext cx="157163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лесок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3143254"/>
            <a:ext cx="157163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лесник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3143254"/>
            <a:ext cx="157163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перелесок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3372" y="4357700"/>
            <a:ext cx="774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лес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Дуга 9"/>
          <p:cNvSpPr/>
          <p:nvPr/>
        </p:nvSpPr>
        <p:spPr>
          <a:xfrm rot="18796786">
            <a:off x="4110986" y="4471222"/>
            <a:ext cx="785818" cy="642942"/>
          </a:xfrm>
          <a:prstGeom prst="arc">
            <a:avLst>
              <a:gd name="adj1" fmla="val 16200000"/>
              <a:gd name="adj2" fmla="val 1121441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Дуга 11"/>
          <p:cNvSpPr/>
          <p:nvPr/>
        </p:nvSpPr>
        <p:spPr>
          <a:xfrm rot="18796786">
            <a:off x="2597840" y="3133168"/>
            <a:ext cx="590735" cy="523112"/>
          </a:xfrm>
          <a:prstGeom prst="arc">
            <a:avLst>
              <a:gd name="adj1" fmla="val 16200000"/>
              <a:gd name="adj2" fmla="val 1121441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3" name="Дуга 12"/>
          <p:cNvSpPr/>
          <p:nvPr/>
        </p:nvSpPr>
        <p:spPr>
          <a:xfrm rot="18796786">
            <a:off x="2812154" y="1775844"/>
            <a:ext cx="590735" cy="523112"/>
          </a:xfrm>
          <a:prstGeom prst="arc">
            <a:avLst>
              <a:gd name="adj1" fmla="val 16200000"/>
              <a:gd name="adj2" fmla="val 1121441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4" name="Дуга 13"/>
          <p:cNvSpPr/>
          <p:nvPr/>
        </p:nvSpPr>
        <p:spPr>
          <a:xfrm rot="18796786">
            <a:off x="2812154" y="2633100"/>
            <a:ext cx="590735" cy="523112"/>
          </a:xfrm>
          <a:prstGeom prst="arc">
            <a:avLst>
              <a:gd name="adj1" fmla="val 16200000"/>
              <a:gd name="adj2" fmla="val 1121441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5" name="Дуга 14"/>
          <p:cNvSpPr/>
          <p:nvPr/>
        </p:nvSpPr>
        <p:spPr>
          <a:xfrm rot="18796786">
            <a:off x="5883987" y="2204473"/>
            <a:ext cx="590735" cy="523112"/>
          </a:xfrm>
          <a:prstGeom prst="arc">
            <a:avLst>
              <a:gd name="adj1" fmla="val 16200000"/>
              <a:gd name="adj2" fmla="val 1121441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" name="Дуга 15"/>
          <p:cNvSpPr/>
          <p:nvPr/>
        </p:nvSpPr>
        <p:spPr>
          <a:xfrm rot="18796786">
            <a:off x="5812550" y="3204605"/>
            <a:ext cx="590735" cy="523112"/>
          </a:xfrm>
          <a:prstGeom prst="arc">
            <a:avLst>
              <a:gd name="adj1" fmla="val 16811707"/>
              <a:gd name="adj2" fmla="val 4567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4949031" y="2891849"/>
            <a:ext cx="2044369" cy="744730"/>
          </a:xfrm>
          <a:custGeom>
            <a:avLst/>
            <a:gdLst>
              <a:gd name="connsiteX0" fmla="*/ 306141 w 2044369"/>
              <a:gd name="connsiteY0" fmla="*/ 93089 h 744730"/>
              <a:gd name="connsiteX1" fmla="*/ 264100 w 2044369"/>
              <a:gd name="connsiteY1" fmla="*/ 103599 h 744730"/>
              <a:gd name="connsiteX2" fmla="*/ 201038 w 2044369"/>
              <a:gd name="connsiteY2" fmla="*/ 145641 h 744730"/>
              <a:gd name="connsiteX3" fmla="*/ 169507 w 2044369"/>
              <a:gd name="connsiteY3" fmla="*/ 177172 h 744730"/>
              <a:gd name="connsiteX4" fmla="*/ 137976 w 2044369"/>
              <a:gd name="connsiteY4" fmla="*/ 187682 h 744730"/>
              <a:gd name="connsiteX5" fmla="*/ 64403 w 2044369"/>
              <a:gd name="connsiteY5" fmla="*/ 282275 h 744730"/>
              <a:gd name="connsiteX6" fmla="*/ 43383 w 2044369"/>
              <a:gd name="connsiteY6" fmla="*/ 313806 h 744730"/>
              <a:gd name="connsiteX7" fmla="*/ 22362 w 2044369"/>
              <a:gd name="connsiteY7" fmla="*/ 345337 h 744730"/>
              <a:gd name="connsiteX8" fmla="*/ 22362 w 2044369"/>
              <a:gd name="connsiteY8" fmla="*/ 566054 h 744730"/>
              <a:gd name="connsiteX9" fmla="*/ 43383 w 2044369"/>
              <a:gd name="connsiteY9" fmla="*/ 597585 h 744730"/>
              <a:gd name="connsiteX10" fmla="*/ 85424 w 2044369"/>
              <a:gd name="connsiteY10" fmla="*/ 639627 h 744730"/>
              <a:gd name="connsiteX11" fmla="*/ 148486 w 2044369"/>
              <a:gd name="connsiteY11" fmla="*/ 681668 h 744730"/>
              <a:gd name="connsiteX12" fmla="*/ 253590 w 2044369"/>
              <a:gd name="connsiteY12" fmla="*/ 713199 h 744730"/>
              <a:gd name="connsiteX13" fmla="*/ 285121 w 2044369"/>
              <a:gd name="connsiteY13" fmla="*/ 723710 h 744730"/>
              <a:gd name="connsiteX14" fmla="*/ 369203 w 2044369"/>
              <a:gd name="connsiteY14" fmla="*/ 744730 h 744730"/>
              <a:gd name="connsiteX15" fmla="*/ 1294114 w 2044369"/>
              <a:gd name="connsiteY15" fmla="*/ 734220 h 744730"/>
              <a:gd name="connsiteX16" fmla="*/ 1451769 w 2044369"/>
              <a:gd name="connsiteY16" fmla="*/ 702689 h 744730"/>
              <a:gd name="connsiteX17" fmla="*/ 1640955 w 2044369"/>
              <a:gd name="connsiteY17" fmla="*/ 671158 h 744730"/>
              <a:gd name="connsiteX18" fmla="*/ 1672486 w 2044369"/>
              <a:gd name="connsiteY18" fmla="*/ 660648 h 744730"/>
              <a:gd name="connsiteX19" fmla="*/ 1735548 w 2044369"/>
              <a:gd name="connsiteY19" fmla="*/ 650137 h 744730"/>
              <a:gd name="connsiteX20" fmla="*/ 1798610 w 2044369"/>
              <a:gd name="connsiteY20" fmla="*/ 629117 h 744730"/>
              <a:gd name="connsiteX21" fmla="*/ 1830141 w 2044369"/>
              <a:gd name="connsiteY21" fmla="*/ 608096 h 744730"/>
              <a:gd name="connsiteX22" fmla="*/ 1872183 w 2044369"/>
              <a:gd name="connsiteY22" fmla="*/ 587075 h 744730"/>
              <a:gd name="connsiteX23" fmla="*/ 1977286 w 2044369"/>
              <a:gd name="connsiteY23" fmla="*/ 460951 h 744730"/>
              <a:gd name="connsiteX24" fmla="*/ 2008817 w 2044369"/>
              <a:gd name="connsiteY24" fmla="*/ 429420 h 744730"/>
              <a:gd name="connsiteX25" fmla="*/ 2019328 w 2044369"/>
              <a:gd name="connsiteY25" fmla="*/ 387379 h 744730"/>
              <a:gd name="connsiteX26" fmla="*/ 2029838 w 2044369"/>
              <a:gd name="connsiteY26" fmla="*/ 355848 h 744730"/>
              <a:gd name="connsiteX27" fmla="*/ 2040348 w 2044369"/>
              <a:gd name="connsiteY27" fmla="*/ 303296 h 744730"/>
              <a:gd name="connsiteX28" fmla="*/ 2029838 w 2044369"/>
              <a:gd name="connsiteY28" fmla="*/ 229723 h 744730"/>
              <a:gd name="connsiteX29" fmla="*/ 1998307 w 2044369"/>
              <a:gd name="connsiteY29" fmla="*/ 198192 h 744730"/>
              <a:gd name="connsiteX30" fmla="*/ 1935245 w 2044369"/>
              <a:gd name="connsiteY30" fmla="*/ 156151 h 744730"/>
              <a:gd name="connsiteX31" fmla="*/ 1903714 w 2044369"/>
              <a:gd name="connsiteY31" fmla="*/ 145641 h 744730"/>
              <a:gd name="connsiteX32" fmla="*/ 1788100 w 2044369"/>
              <a:gd name="connsiteY32" fmla="*/ 124620 h 744730"/>
              <a:gd name="connsiteX33" fmla="*/ 1746059 w 2044369"/>
              <a:gd name="connsiteY33" fmla="*/ 114110 h 744730"/>
              <a:gd name="connsiteX34" fmla="*/ 1651466 w 2044369"/>
              <a:gd name="connsiteY34" fmla="*/ 93089 h 744730"/>
              <a:gd name="connsiteX35" fmla="*/ 1577893 w 2044369"/>
              <a:gd name="connsiteY35" fmla="*/ 72068 h 744730"/>
              <a:gd name="connsiteX36" fmla="*/ 1441259 w 2044369"/>
              <a:gd name="connsiteY36" fmla="*/ 61558 h 744730"/>
              <a:gd name="connsiteX37" fmla="*/ 1357176 w 2044369"/>
              <a:gd name="connsiteY37" fmla="*/ 51048 h 744730"/>
              <a:gd name="connsiteX38" fmla="*/ 1146969 w 2044369"/>
              <a:gd name="connsiteY38" fmla="*/ 40537 h 744730"/>
              <a:gd name="connsiteX39" fmla="*/ 631962 w 2044369"/>
              <a:gd name="connsiteY39" fmla="*/ 40537 h 744730"/>
              <a:gd name="connsiteX40" fmla="*/ 316652 w 2044369"/>
              <a:gd name="connsiteY40" fmla="*/ 51048 h 744730"/>
              <a:gd name="connsiteX41" fmla="*/ 222059 w 2044369"/>
              <a:gd name="connsiteY41" fmla="*/ 103599 h 744730"/>
              <a:gd name="connsiteX42" fmla="*/ 201038 w 2044369"/>
              <a:gd name="connsiteY42" fmla="*/ 135130 h 744730"/>
              <a:gd name="connsiteX43" fmla="*/ 169507 w 2044369"/>
              <a:gd name="connsiteY43" fmla="*/ 156151 h 74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044369" h="744730">
                <a:moveTo>
                  <a:pt x="306141" y="93089"/>
                </a:moveTo>
                <a:cubicBezTo>
                  <a:pt x="292127" y="96592"/>
                  <a:pt x="277020" y="97139"/>
                  <a:pt x="264100" y="103599"/>
                </a:cubicBezTo>
                <a:cubicBezTo>
                  <a:pt x="241503" y="114897"/>
                  <a:pt x="218902" y="127777"/>
                  <a:pt x="201038" y="145641"/>
                </a:cubicBezTo>
                <a:cubicBezTo>
                  <a:pt x="190528" y="156151"/>
                  <a:pt x="181875" y="168927"/>
                  <a:pt x="169507" y="177172"/>
                </a:cubicBezTo>
                <a:cubicBezTo>
                  <a:pt x="160289" y="183317"/>
                  <a:pt x="148486" y="184179"/>
                  <a:pt x="137976" y="187682"/>
                </a:cubicBezTo>
                <a:cubicBezTo>
                  <a:pt x="88582" y="237076"/>
                  <a:pt x="114688" y="206848"/>
                  <a:pt x="64403" y="282275"/>
                </a:cubicBezTo>
                <a:lnTo>
                  <a:pt x="43383" y="313806"/>
                </a:lnTo>
                <a:lnTo>
                  <a:pt x="22362" y="345337"/>
                </a:lnTo>
                <a:cubicBezTo>
                  <a:pt x="47" y="434602"/>
                  <a:pt x="0" y="416975"/>
                  <a:pt x="22362" y="566054"/>
                </a:cubicBezTo>
                <a:cubicBezTo>
                  <a:pt x="24236" y="578546"/>
                  <a:pt x="36376" y="587075"/>
                  <a:pt x="43383" y="597585"/>
                </a:cubicBezTo>
                <a:cubicBezTo>
                  <a:pt x="61218" y="651094"/>
                  <a:pt x="39561" y="614148"/>
                  <a:pt x="85424" y="639627"/>
                </a:cubicBezTo>
                <a:cubicBezTo>
                  <a:pt x="107508" y="651896"/>
                  <a:pt x="123977" y="675540"/>
                  <a:pt x="148486" y="681668"/>
                </a:cubicBezTo>
                <a:cubicBezTo>
                  <a:pt x="212018" y="697552"/>
                  <a:pt x="176834" y="687614"/>
                  <a:pt x="253590" y="713199"/>
                </a:cubicBezTo>
                <a:cubicBezTo>
                  <a:pt x="264100" y="716702"/>
                  <a:pt x="274373" y="721023"/>
                  <a:pt x="285121" y="723710"/>
                </a:cubicBezTo>
                <a:lnTo>
                  <a:pt x="369203" y="744730"/>
                </a:lnTo>
                <a:lnTo>
                  <a:pt x="1294114" y="734220"/>
                </a:lnTo>
                <a:cubicBezTo>
                  <a:pt x="1575870" y="728411"/>
                  <a:pt x="1243271" y="728750"/>
                  <a:pt x="1451769" y="702689"/>
                </a:cubicBezTo>
                <a:cubicBezTo>
                  <a:pt x="1515226" y="694757"/>
                  <a:pt x="1579231" y="688793"/>
                  <a:pt x="1640955" y="671158"/>
                </a:cubicBezTo>
                <a:cubicBezTo>
                  <a:pt x="1651608" y="668114"/>
                  <a:pt x="1661671" y="663051"/>
                  <a:pt x="1672486" y="660648"/>
                </a:cubicBezTo>
                <a:cubicBezTo>
                  <a:pt x="1693289" y="656025"/>
                  <a:pt x="1714874" y="655306"/>
                  <a:pt x="1735548" y="650137"/>
                </a:cubicBezTo>
                <a:cubicBezTo>
                  <a:pt x="1757044" y="644763"/>
                  <a:pt x="1798610" y="629117"/>
                  <a:pt x="1798610" y="629117"/>
                </a:cubicBezTo>
                <a:cubicBezTo>
                  <a:pt x="1809120" y="622110"/>
                  <a:pt x="1819173" y="614363"/>
                  <a:pt x="1830141" y="608096"/>
                </a:cubicBezTo>
                <a:cubicBezTo>
                  <a:pt x="1843745" y="600322"/>
                  <a:pt x="1859948" y="596863"/>
                  <a:pt x="1872183" y="587075"/>
                </a:cubicBezTo>
                <a:cubicBezTo>
                  <a:pt x="2044369" y="449327"/>
                  <a:pt x="1841200" y="597037"/>
                  <a:pt x="1977286" y="460951"/>
                </a:cubicBezTo>
                <a:lnTo>
                  <a:pt x="2008817" y="429420"/>
                </a:lnTo>
                <a:cubicBezTo>
                  <a:pt x="2012321" y="415406"/>
                  <a:pt x="2015360" y="401268"/>
                  <a:pt x="2019328" y="387379"/>
                </a:cubicBezTo>
                <a:cubicBezTo>
                  <a:pt x="2022372" y="376726"/>
                  <a:pt x="2027151" y="366596"/>
                  <a:pt x="2029838" y="355848"/>
                </a:cubicBezTo>
                <a:cubicBezTo>
                  <a:pt x="2034171" y="338517"/>
                  <a:pt x="2036845" y="320813"/>
                  <a:pt x="2040348" y="303296"/>
                </a:cubicBezTo>
                <a:cubicBezTo>
                  <a:pt x="2036845" y="278772"/>
                  <a:pt x="2039038" y="252724"/>
                  <a:pt x="2029838" y="229723"/>
                </a:cubicBezTo>
                <a:cubicBezTo>
                  <a:pt x="2024318" y="215922"/>
                  <a:pt x="2010040" y="207317"/>
                  <a:pt x="1998307" y="198192"/>
                </a:cubicBezTo>
                <a:cubicBezTo>
                  <a:pt x="1978365" y="182682"/>
                  <a:pt x="1959212" y="164140"/>
                  <a:pt x="1935245" y="156151"/>
                </a:cubicBezTo>
                <a:cubicBezTo>
                  <a:pt x="1924735" y="152648"/>
                  <a:pt x="1914462" y="148328"/>
                  <a:pt x="1903714" y="145641"/>
                </a:cubicBezTo>
                <a:cubicBezTo>
                  <a:pt x="1858607" y="134364"/>
                  <a:pt x="1834974" y="133995"/>
                  <a:pt x="1788100" y="124620"/>
                </a:cubicBezTo>
                <a:cubicBezTo>
                  <a:pt x="1773936" y="121787"/>
                  <a:pt x="1760160" y="117244"/>
                  <a:pt x="1746059" y="114110"/>
                </a:cubicBezTo>
                <a:cubicBezTo>
                  <a:pt x="1697303" y="103275"/>
                  <a:pt x="1696315" y="105903"/>
                  <a:pt x="1651466" y="93089"/>
                </a:cubicBezTo>
                <a:cubicBezTo>
                  <a:pt x="1625302" y="85614"/>
                  <a:pt x="1605816" y="75353"/>
                  <a:pt x="1577893" y="72068"/>
                </a:cubicBezTo>
                <a:cubicBezTo>
                  <a:pt x="1532527" y="66731"/>
                  <a:pt x="1486732" y="65889"/>
                  <a:pt x="1441259" y="61558"/>
                </a:cubicBezTo>
                <a:cubicBezTo>
                  <a:pt x="1413140" y="58880"/>
                  <a:pt x="1385350" y="53060"/>
                  <a:pt x="1357176" y="51048"/>
                </a:cubicBezTo>
                <a:cubicBezTo>
                  <a:pt x="1287198" y="46049"/>
                  <a:pt x="1217038" y="44041"/>
                  <a:pt x="1146969" y="40537"/>
                </a:cubicBezTo>
                <a:cubicBezTo>
                  <a:pt x="944274" y="0"/>
                  <a:pt x="1103177" y="27801"/>
                  <a:pt x="631962" y="40537"/>
                </a:cubicBezTo>
                <a:lnTo>
                  <a:pt x="316652" y="51048"/>
                </a:lnTo>
                <a:cubicBezTo>
                  <a:pt x="244372" y="99234"/>
                  <a:pt x="277557" y="85100"/>
                  <a:pt x="222059" y="103599"/>
                </a:cubicBezTo>
                <a:cubicBezTo>
                  <a:pt x="215052" y="114109"/>
                  <a:pt x="209970" y="126198"/>
                  <a:pt x="201038" y="135130"/>
                </a:cubicBezTo>
                <a:cubicBezTo>
                  <a:pt x="192106" y="144062"/>
                  <a:pt x="169507" y="156151"/>
                  <a:pt x="169507" y="156151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4109545" y="4225046"/>
            <a:ext cx="893379" cy="725326"/>
          </a:xfrm>
          <a:custGeom>
            <a:avLst/>
            <a:gdLst>
              <a:gd name="connsiteX0" fmla="*/ 126124 w 893379"/>
              <a:gd name="connsiteY0" fmla="*/ 94706 h 725326"/>
              <a:gd name="connsiteX1" fmla="*/ 189186 w 893379"/>
              <a:gd name="connsiteY1" fmla="*/ 63175 h 725326"/>
              <a:gd name="connsiteX2" fmla="*/ 220717 w 893379"/>
              <a:gd name="connsiteY2" fmla="*/ 42154 h 725326"/>
              <a:gd name="connsiteX3" fmla="*/ 294289 w 893379"/>
              <a:gd name="connsiteY3" fmla="*/ 31644 h 725326"/>
              <a:gd name="connsiteX4" fmla="*/ 325821 w 893379"/>
              <a:gd name="connsiteY4" fmla="*/ 21133 h 725326"/>
              <a:gd name="connsiteX5" fmla="*/ 588579 w 893379"/>
              <a:gd name="connsiteY5" fmla="*/ 21133 h 725326"/>
              <a:gd name="connsiteX6" fmla="*/ 662152 w 893379"/>
              <a:gd name="connsiteY6" fmla="*/ 52664 h 725326"/>
              <a:gd name="connsiteX7" fmla="*/ 693683 w 893379"/>
              <a:gd name="connsiteY7" fmla="*/ 63175 h 725326"/>
              <a:gd name="connsiteX8" fmla="*/ 725214 w 893379"/>
              <a:gd name="connsiteY8" fmla="*/ 84195 h 725326"/>
              <a:gd name="connsiteX9" fmla="*/ 788276 w 893379"/>
              <a:gd name="connsiteY9" fmla="*/ 115726 h 725326"/>
              <a:gd name="connsiteX10" fmla="*/ 809296 w 893379"/>
              <a:gd name="connsiteY10" fmla="*/ 147257 h 725326"/>
              <a:gd name="connsiteX11" fmla="*/ 840827 w 893379"/>
              <a:gd name="connsiteY11" fmla="*/ 178788 h 725326"/>
              <a:gd name="connsiteX12" fmla="*/ 861848 w 893379"/>
              <a:gd name="connsiteY12" fmla="*/ 241851 h 725326"/>
              <a:gd name="connsiteX13" fmla="*/ 872358 w 893379"/>
              <a:gd name="connsiteY13" fmla="*/ 273382 h 725326"/>
              <a:gd name="connsiteX14" fmla="*/ 893379 w 893379"/>
              <a:gd name="connsiteY14" fmla="*/ 304913 h 725326"/>
              <a:gd name="connsiteX15" fmla="*/ 882869 w 893379"/>
              <a:gd name="connsiteY15" fmla="*/ 557161 h 725326"/>
              <a:gd name="connsiteX16" fmla="*/ 861848 w 893379"/>
              <a:gd name="connsiteY16" fmla="*/ 630733 h 725326"/>
              <a:gd name="connsiteX17" fmla="*/ 735724 w 893379"/>
              <a:gd name="connsiteY17" fmla="*/ 693795 h 725326"/>
              <a:gd name="connsiteX18" fmla="*/ 704193 w 893379"/>
              <a:gd name="connsiteY18" fmla="*/ 704306 h 725326"/>
              <a:gd name="connsiteX19" fmla="*/ 557048 w 893379"/>
              <a:gd name="connsiteY19" fmla="*/ 725326 h 725326"/>
              <a:gd name="connsiteX20" fmla="*/ 346841 w 893379"/>
              <a:gd name="connsiteY20" fmla="*/ 714816 h 725326"/>
              <a:gd name="connsiteX21" fmla="*/ 315310 w 893379"/>
              <a:gd name="connsiteY21" fmla="*/ 693795 h 725326"/>
              <a:gd name="connsiteX22" fmla="*/ 252248 w 893379"/>
              <a:gd name="connsiteY22" fmla="*/ 672775 h 725326"/>
              <a:gd name="connsiteX23" fmla="*/ 220717 w 893379"/>
              <a:gd name="connsiteY23" fmla="*/ 651754 h 725326"/>
              <a:gd name="connsiteX24" fmla="*/ 157655 w 893379"/>
              <a:gd name="connsiteY24" fmla="*/ 630733 h 725326"/>
              <a:gd name="connsiteX25" fmla="*/ 126124 w 893379"/>
              <a:gd name="connsiteY25" fmla="*/ 599202 h 725326"/>
              <a:gd name="connsiteX26" fmla="*/ 84083 w 893379"/>
              <a:gd name="connsiteY26" fmla="*/ 578182 h 725326"/>
              <a:gd name="connsiteX27" fmla="*/ 52552 w 893379"/>
              <a:gd name="connsiteY27" fmla="*/ 557161 h 725326"/>
              <a:gd name="connsiteX28" fmla="*/ 0 w 893379"/>
              <a:gd name="connsiteY28" fmla="*/ 462568 h 725326"/>
              <a:gd name="connsiteX29" fmla="*/ 10510 w 893379"/>
              <a:gd name="connsiteY29" fmla="*/ 273382 h 725326"/>
              <a:gd name="connsiteX30" fmla="*/ 31531 w 893379"/>
              <a:gd name="connsiteY30" fmla="*/ 241851 h 725326"/>
              <a:gd name="connsiteX31" fmla="*/ 84083 w 893379"/>
              <a:gd name="connsiteY31" fmla="*/ 178788 h 725326"/>
              <a:gd name="connsiteX32" fmla="*/ 136634 w 893379"/>
              <a:gd name="connsiteY32" fmla="*/ 105216 h 725326"/>
              <a:gd name="connsiteX33" fmla="*/ 189186 w 893379"/>
              <a:gd name="connsiteY33" fmla="*/ 73685 h 725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893379" h="725326">
                <a:moveTo>
                  <a:pt x="126124" y="94706"/>
                </a:moveTo>
                <a:cubicBezTo>
                  <a:pt x="216488" y="34462"/>
                  <a:pt x="102157" y="106690"/>
                  <a:pt x="189186" y="63175"/>
                </a:cubicBezTo>
                <a:cubicBezTo>
                  <a:pt x="200484" y="57526"/>
                  <a:pt x="208618" y="45784"/>
                  <a:pt x="220717" y="42154"/>
                </a:cubicBezTo>
                <a:cubicBezTo>
                  <a:pt x="244445" y="35036"/>
                  <a:pt x="269765" y="35147"/>
                  <a:pt x="294289" y="31644"/>
                </a:cubicBezTo>
                <a:cubicBezTo>
                  <a:pt x="304800" y="28140"/>
                  <a:pt x="314957" y="23306"/>
                  <a:pt x="325821" y="21133"/>
                </a:cubicBezTo>
                <a:cubicBezTo>
                  <a:pt x="431483" y="0"/>
                  <a:pt x="452252" y="13560"/>
                  <a:pt x="588579" y="21133"/>
                </a:cubicBezTo>
                <a:cubicBezTo>
                  <a:pt x="676075" y="43008"/>
                  <a:pt x="589570" y="16373"/>
                  <a:pt x="662152" y="52664"/>
                </a:cubicBezTo>
                <a:cubicBezTo>
                  <a:pt x="672061" y="57619"/>
                  <a:pt x="683774" y="58220"/>
                  <a:pt x="693683" y="63175"/>
                </a:cubicBezTo>
                <a:cubicBezTo>
                  <a:pt x="704981" y="68824"/>
                  <a:pt x="713916" y="78546"/>
                  <a:pt x="725214" y="84195"/>
                </a:cubicBezTo>
                <a:cubicBezTo>
                  <a:pt x="812243" y="127709"/>
                  <a:pt x="697913" y="55486"/>
                  <a:pt x="788276" y="115726"/>
                </a:cubicBezTo>
                <a:cubicBezTo>
                  <a:pt x="795283" y="126236"/>
                  <a:pt x="801209" y="137553"/>
                  <a:pt x="809296" y="147257"/>
                </a:cubicBezTo>
                <a:cubicBezTo>
                  <a:pt x="818812" y="158676"/>
                  <a:pt x="833608" y="165795"/>
                  <a:pt x="840827" y="178788"/>
                </a:cubicBezTo>
                <a:cubicBezTo>
                  <a:pt x="851588" y="198158"/>
                  <a:pt x="854841" y="220830"/>
                  <a:pt x="861848" y="241851"/>
                </a:cubicBezTo>
                <a:cubicBezTo>
                  <a:pt x="865351" y="252361"/>
                  <a:pt x="866213" y="264164"/>
                  <a:pt x="872358" y="273382"/>
                </a:cubicBezTo>
                <a:lnTo>
                  <a:pt x="893379" y="304913"/>
                </a:lnTo>
                <a:cubicBezTo>
                  <a:pt x="889876" y="388996"/>
                  <a:pt x="888865" y="473219"/>
                  <a:pt x="882869" y="557161"/>
                </a:cubicBezTo>
                <a:cubicBezTo>
                  <a:pt x="882848" y="557453"/>
                  <a:pt x="866819" y="625762"/>
                  <a:pt x="861848" y="630733"/>
                </a:cubicBezTo>
                <a:cubicBezTo>
                  <a:pt x="821097" y="671485"/>
                  <a:pt x="787016" y="676698"/>
                  <a:pt x="735724" y="693795"/>
                </a:cubicBezTo>
                <a:cubicBezTo>
                  <a:pt x="725214" y="697298"/>
                  <a:pt x="715121" y="702485"/>
                  <a:pt x="704193" y="704306"/>
                </a:cubicBezTo>
                <a:cubicBezTo>
                  <a:pt x="613270" y="719459"/>
                  <a:pt x="662277" y="712173"/>
                  <a:pt x="557048" y="725326"/>
                </a:cubicBezTo>
                <a:cubicBezTo>
                  <a:pt x="486979" y="721823"/>
                  <a:pt x="416408" y="723890"/>
                  <a:pt x="346841" y="714816"/>
                </a:cubicBezTo>
                <a:cubicBezTo>
                  <a:pt x="334315" y="713182"/>
                  <a:pt x="326853" y="698925"/>
                  <a:pt x="315310" y="693795"/>
                </a:cubicBezTo>
                <a:cubicBezTo>
                  <a:pt x="295062" y="684796"/>
                  <a:pt x="252248" y="672775"/>
                  <a:pt x="252248" y="672775"/>
                </a:cubicBezTo>
                <a:cubicBezTo>
                  <a:pt x="241738" y="665768"/>
                  <a:pt x="232260" y="656884"/>
                  <a:pt x="220717" y="651754"/>
                </a:cubicBezTo>
                <a:cubicBezTo>
                  <a:pt x="200469" y="642755"/>
                  <a:pt x="157655" y="630733"/>
                  <a:pt x="157655" y="630733"/>
                </a:cubicBezTo>
                <a:cubicBezTo>
                  <a:pt x="147145" y="620223"/>
                  <a:pt x="138219" y="607841"/>
                  <a:pt x="126124" y="599202"/>
                </a:cubicBezTo>
                <a:cubicBezTo>
                  <a:pt x="113375" y="590095"/>
                  <a:pt x="97686" y="585955"/>
                  <a:pt x="84083" y="578182"/>
                </a:cubicBezTo>
                <a:cubicBezTo>
                  <a:pt x="73115" y="571915"/>
                  <a:pt x="63062" y="564168"/>
                  <a:pt x="52552" y="557161"/>
                </a:cubicBezTo>
                <a:cubicBezTo>
                  <a:pt x="4365" y="484881"/>
                  <a:pt x="18499" y="518066"/>
                  <a:pt x="0" y="462568"/>
                </a:cubicBezTo>
                <a:cubicBezTo>
                  <a:pt x="3503" y="399506"/>
                  <a:pt x="1578" y="335906"/>
                  <a:pt x="10510" y="273382"/>
                </a:cubicBezTo>
                <a:cubicBezTo>
                  <a:pt x="12296" y="260877"/>
                  <a:pt x="23444" y="251555"/>
                  <a:pt x="31531" y="241851"/>
                </a:cubicBezTo>
                <a:cubicBezTo>
                  <a:pt x="98966" y="160930"/>
                  <a:pt x="31895" y="257071"/>
                  <a:pt x="84083" y="178788"/>
                </a:cubicBezTo>
                <a:cubicBezTo>
                  <a:pt x="108606" y="105216"/>
                  <a:pt x="84082" y="122733"/>
                  <a:pt x="136634" y="105216"/>
                </a:cubicBezTo>
                <a:cubicBezTo>
                  <a:pt x="174683" y="79849"/>
                  <a:pt x="156867" y="89844"/>
                  <a:pt x="189186" y="73685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дерево без листьев рисунок карандашо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58"/>
            <a:ext cx="546606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28794" y="357172"/>
            <a:ext cx="1500198" cy="50006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143254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грибник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1785932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грибной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2071684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грибница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3357568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гриб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457201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гриб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Дуга 8"/>
          <p:cNvSpPr/>
          <p:nvPr/>
        </p:nvSpPr>
        <p:spPr>
          <a:xfrm rot="19620117">
            <a:off x="4034992" y="4610717"/>
            <a:ext cx="857256" cy="64294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19620117">
            <a:off x="5392314" y="3396271"/>
            <a:ext cx="857256" cy="64294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9620117">
            <a:off x="2463356" y="3181955"/>
            <a:ext cx="857256" cy="64294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19620117">
            <a:off x="5249438" y="2110387"/>
            <a:ext cx="857256" cy="64294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19620117">
            <a:off x="2463356" y="1824634"/>
            <a:ext cx="857256" cy="64294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4813738" y="2911366"/>
            <a:ext cx="2215270" cy="1334813"/>
          </a:xfrm>
          <a:custGeom>
            <a:avLst/>
            <a:gdLst>
              <a:gd name="connsiteX0" fmla="*/ 84083 w 2215270"/>
              <a:gd name="connsiteY0" fmla="*/ 252248 h 1334813"/>
              <a:gd name="connsiteX1" fmla="*/ 126124 w 2215270"/>
              <a:gd name="connsiteY1" fmla="*/ 220717 h 1334813"/>
              <a:gd name="connsiteX2" fmla="*/ 210207 w 2215270"/>
              <a:gd name="connsiteY2" fmla="*/ 168165 h 1334813"/>
              <a:gd name="connsiteX3" fmla="*/ 241738 w 2215270"/>
              <a:gd name="connsiteY3" fmla="*/ 147144 h 1334813"/>
              <a:gd name="connsiteX4" fmla="*/ 294290 w 2215270"/>
              <a:gd name="connsiteY4" fmla="*/ 115613 h 1334813"/>
              <a:gd name="connsiteX5" fmla="*/ 378372 w 2215270"/>
              <a:gd name="connsiteY5" fmla="*/ 63062 h 1334813"/>
              <a:gd name="connsiteX6" fmla="*/ 441434 w 2215270"/>
              <a:gd name="connsiteY6" fmla="*/ 31531 h 1334813"/>
              <a:gd name="connsiteX7" fmla="*/ 536028 w 2215270"/>
              <a:gd name="connsiteY7" fmla="*/ 21020 h 1334813"/>
              <a:gd name="connsiteX8" fmla="*/ 725214 w 2215270"/>
              <a:gd name="connsiteY8" fmla="*/ 0 h 1334813"/>
              <a:gd name="connsiteX9" fmla="*/ 1818290 w 2215270"/>
              <a:gd name="connsiteY9" fmla="*/ 10510 h 1334813"/>
              <a:gd name="connsiteX10" fmla="*/ 1902372 w 2215270"/>
              <a:gd name="connsiteY10" fmla="*/ 31531 h 1334813"/>
              <a:gd name="connsiteX11" fmla="*/ 1933903 w 2215270"/>
              <a:gd name="connsiteY11" fmla="*/ 42041 h 1334813"/>
              <a:gd name="connsiteX12" fmla="*/ 1996965 w 2215270"/>
              <a:gd name="connsiteY12" fmla="*/ 84082 h 1334813"/>
              <a:gd name="connsiteX13" fmla="*/ 2060028 w 2215270"/>
              <a:gd name="connsiteY13" fmla="*/ 115613 h 1334813"/>
              <a:gd name="connsiteX14" fmla="*/ 2123090 w 2215270"/>
              <a:gd name="connsiteY14" fmla="*/ 220717 h 1334813"/>
              <a:gd name="connsiteX15" fmla="*/ 2144110 w 2215270"/>
              <a:gd name="connsiteY15" fmla="*/ 252248 h 1334813"/>
              <a:gd name="connsiteX16" fmla="*/ 2165131 w 2215270"/>
              <a:gd name="connsiteY16" fmla="*/ 336331 h 1334813"/>
              <a:gd name="connsiteX17" fmla="*/ 2175641 w 2215270"/>
              <a:gd name="connsiteY17" fmla="*/ 378372 h 1334813"/>
              <a:gd name="connsiteX18" fmla="*/ 2196662 w 2215270"/>
              <a:gd name="connsiteY18" fmla="*/ 451944 h 1334813"/>
              <a:gd name="connsiteX19" fmla="*/ 2196662 w 2215270"/>
              <a:gd name="connsiteY19" fmla="*/ 903889 h 1334813"/>
              <a:gd name="connsiteX20" fmla="*/ 2165131 w 2215270"/>
              <a:gd name="connsiteY20" fmla="*/ 977462 h 1334813"/>
              <a:gd name="connsiteX21" fmla="*/ 2144110 w 2215270"/>
              <a:gd name="connsiteY21" fmla="*/ 1040524 h 1334813"/>
              <a:gd name="connsiteX22" fmla="*/ 2112579 w 2215270"/>
              <a:gd name="connsiteY22" fmla="*/ 1072055 h 1334813"/>
              <a:gd name="connsiteX23" fmla="*/ 2070538 w 2215270"/>
              <a:gd name="connsiteY23" fmla="*/ 1135117 h 1334813"/>
              <a:gd name="connsiteX24" fmla="*/ 2007476 w 2215270"/>
              <a:gd name="connsiteY24" fmla="*/ 1177158 h 1334813"/>
              <a:gd name="connsiteX25" fmla="*/ 1944414 w 2215270"/>
              <a:gd name="connsiteY25" fmla="*/ 1229710 h 1334813"/>
              <a:gd name="connsiteX26" fmla="*/ 1902372 w 2215270"/>
              <a:gd name="connsiteY26" fmla="*/ 1240220 h 1334813"/>
              <a:gd name="connsiteX27" fmla="*/ 1849821 w 2215270"/>
              <a:gd name="connsiteY27" fmla="*/ 1261241 h 1334813"/>
              <a:gd name="connsiteX28" fmla="*/ 1765738 w 2215270"/>
              <a:gd name="connsiteY28" fmla="*/ 1282262 h 1334813"/>
              <a:gd name="connsiteX29" fmla="*/ 1608083 w 2215270"/>
              <a:gd name="connsiteY29" fmla="*/ 1313793 h 1334813"/>
              <a:gd name="connsiteX30" fmla="*/ 1303283 w 2215270"/>
              <a:gd name="connsiteY30" fmla="*/ 1334813 h 1334813"/>
              <a:gd name="connsiteX31" fmla="*/ 1051034 w 2215270"/>
              <a:gd name="connsiteY31" fmla="*/ 1324303 h 1334813"/>
              <a:gd name="connsiteX32" fmla="*/ 966952 w 2215270"/>
              <a:gd name="connsiteY32" fmla="*/ 1303282 h 1334813"/>
              <a:gd name="connsiteX33" fmla="*/ 903890 w 2215270"/>
              <a:gd name="connsiteY33" fmla="*/ 1292772 h 1334813"/>
              <a:gd name="connsiteX34" fmla="*/ 788276 w 2215270"/>
              <a:gd name="connsiteY34" fmla="*/ 1219200 h 1334813"/>
              <a:gd name="connsiteX35" fmla="*/ 725214 w 2215270"/>
              <a:gd name="connsiteY35" fmla="*/ 1187668 h 1334813"/>
              <a:gd name="connsiteX36" fmla="*/ 599090 w 2215270"/>
              <a:gd name="connsiteY36" fmla="*/ 1135117 h 1334813"/>
              <a:gd name="connsiteX37" fmla="*/ 557048 w 2215270"/>
              <a:gd name="connsiteY37" fmla="*/ 1114096 h 1334813"/>
              <a:gd name="connsiteX38" fmla="*/ 525517 w 2215270"/>
              <a:gd name="connsiteY38" fmla="*/ 1103586 h 1334813"/>
              <a:gd name="connsiteX39" fmla="*/ 515007 w 2215270"/>
              <a:gd name="connsiteY39" fmla="*/ 1072055 h 1334813"/>
              <a:gd name="connsiteX40" fmla="*/ 441434 w 2215270"/>
              <a:gd name="connsiteY40" fmla="*/ 1030013 h 1334813"/>
              <a:gd name="connsiteX41" fmla="*/ 409903 w 2215270"/>
              <a:gd name="connsiteY41" fmla="*/ 1008993 h 1334813"/>
              <a:gd name="connsiteX42" fmla="*/ 378372 w 2215270"/>
              <a:gd name="connsiteY42" fmla="*/ 977462 h 1334813"/>
              <a:gd name="connsiteX43" fmla="*/ 315310 w 2215270"/>
              <a:gd name="connsiteY43" fmla="*/ 956441 h 1334813"/>
              <a:gd name="connsiteX44" fmla="*/ 283779 w 2215270"/>
              <a:gd name="connsiteY44" fmla="*/ 945931 h 1334813"/>
              <a:gd name="connsiteX45" fmla="*/ 252248 w 2215270"/>
              <a:gd name="connsiteY45" fmla="*/ 924910 h 1334813"/>
              <a:gd name="connsiteX46" fmla="*/ 168165 w 2215270"/>
              <a:gd name="connsiteY46" fmla="*/ 893379 h 1334813"/>
              <a:gd name="connsiteX47" fmla="*/ 105103 w 2215270"/>
              <a:gd name="connsiteY47" fmla="*/ 830317 h 1334813"/>
              <a:gd name="connsiteX48" fmla="*/ 63062 w 2215270"/>
              <a:gd name="connsiteY48" fmla="*/ 767255 h 1334813"/>
              <a:gd name="connsiteX49" fmla="*/ 31531 w 2215270"/>
              <a:gd name="connsiteY49" fmla="*/ 704193 h 1334813"/>
              <a:gd name="connsiteX50" fmla="*/ 10510 w 2215270"/>
              <a:gd name="connsiteY50" fmla="*/ 609600 h 1334813"/>
              <a:gd name="connsiteX51" fmla="*/ 0 w 2215270"/>
              <a:gd name="connsiteY51" fmla="*/ 567558 h 1334813"/>
              <a:gd name="connsiteX52" fmla="*/ 10510 w 2215270"/>
              <a:gd name="connsiteY52" fmla="*/ 388882 h 1334813"/>
              <a:gd name="connsiteX53" fmla="*/ 31531 w 2215270"/>
              <a:gd name="connsiteY53" fmla="*/ 325820 h 1334813"/>
              <a:gd name="connsiteX54" fmla="*/ 63062 w 2215270"/>
              <a:gd name="connsiteY54" fmla="*/ 304800 h 1334813"/>
              <a:gd name="connsiteX55" fmla="*/ 105103 w 2215270"/>
              <a:gd name="connsiteY55" fmla="*/ 252248 h 1334813"/>
              <a:gd name="connsiteX56" fmla="*/ 126124 w 2215270"/>
              <a:gd name="connsiteY56" fmla="*/ 220717 h 13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215270" h="1334813">
                <a:moveTo>
                  <a:pt x="84083" y="252248"/>
                </a:moveTo>
                <a:cubicBezTo>
                  <a:pt x="98097" y="241738"/>
                  <a:pt x="111870" y="230899"/>
                  <a:pt x="126124" y="220717"/>
                </a:cubicBezTo>
                <a:cubicBezTo>
                  <a:pt x="159750" y="196698"/>
                  <a:pt x="170924" y="192717"/>
                  <a:pt x="210207" y="168165"/>
                </a:cubicBezTo>
                <a:cubicBezTo>
                  <a:pt x="220919" y="161470"/>
                  <a:pt x="231026" y="153839"/>
                  <a:pt x="241738" y="147144"/>
                </a:cubicBezTo>
                <a:cubicBezTo>
                  <a:pt x="259061" y="136317"/>
                  <a:pt x="277292" y="126945"/>
                  <a:pt x="294290" y="115613"/>
                </a:cubicBezTo>
                <a:cubicBezTo>
                  <a:pt x="445017" y="15128"/>
                  <a:pt x="234663" y="145181"/>
                  <a:pt x="378372" y="63062"/>
                </a:cubicBezTo>
                <a:cubicBezTo>
                  <a:pt x="408282" y="45971"/>
                  <a:pt x="407426" y="37199"/>
                  <a:pt x="441434" y="31531"/>
                </a:cubicBezTo>
                <a:cubicBezTo>
                  <a:pt x="472728" y="26315"/>
                  <a:pt x="504477" y="24341"/>
                  <a:pt x="536028" y="21020"/>
                </a:cubicBezTo>
                <a:cubicBezTo>
                  <a:pt x="704797" y="3255"/>
                  <a:pt x="577666" y="18443"/>
                  <a:pt x="725214" y="0"/>
                </a:cubicBezTo>
                <a:lnTo>
                  <a:pt x="1818290" y="10510"/>
                </a:lnTo>
                <a:cubicBezTo>
                  <a:pt x="1847170" y="11284"/>
                  <a:pt x="1874964" y="22395"/>
                  <a:pt x="1902372" y="31531"/>
                </a:cubicBezTo>
                <a:lnTo>
                  <a:pt x="1933903" y="42041"/>
                </a:lnTo>
                <a:cubicBezTo>
                  <a:pt x="1954924" y="56055"/>
                  <a:pt x="1972998" y="76092"/>
                  <a:pt x="1996965" y="84082"/>
                </a:cubicBezTo>
                <a:cubicBezTo>
                  <a:pt x="2040480" y="98588"/>
                  <a:pt x="2019278" y="88448"/>
                  <a:pt x="2060028" y="115613"/>
                </a:cubicBezTo>
                <a:cubicBezTo>
                  <a:pt x="2092347" y="180255"/>
                  <a:pt x="2072354" y="144614"/>
                  <a:pt x="2123090" y="220717"/>
                </a:cubicBezTo>
                <a:lnTo>
                  <a:pt x="2144110" y="252248"/>
                </a:lnTo>
                <a:lnTo>
                  <a:pt x="2165131" y="336331"/>
                </a:lnTo>
                <a:cubicBezTo>
                  <a:pt x="2168634" y="350345"/>
                  <a:pt x="2171073" y="364668"/>
                  <a:pt x="2175641" y="378372"/>
                </a:cubicBezTo>
                <a:cubicBezTo>
                  <a:pt x="2190720" y="423607"/>
                  <a:pt x="2183465" y="399155"/>
                  <a:pt x="2196662" y="451944"/>
                </a:cubicBezTo>
                <a:cubicBezTo>
                  <a:pt x="2215270" y="656635"/>
                  <a:pt x="2214343" y="594466"/>
                  <a:pt x="2196662" y="903889"/>
                </a:cubicBezTo>
                <a:cubicBezTo>
                  <a:pt x="2195534" y="923626"/>
                  <a:pt x="2170831" y="963212"/>
                  <a:pt x="2165131" y="977462"/>
                </a:cubicBezTo>
                <a:cubicBezTo>
                  <a:pt x="2156902" y="998035"/>
                  <a:pt x="2159778" y="1024856"/>
                  <a:pt x="2144110" y="1040524"/>
                </a:cubicBezTo>
                <a:cubicBezTo>
                  <a:pt x="2133600" y="1051034"/>
                  <a:pt x="2121704" y="1060322"/>
                  <a:pt x="2112579" y="1072055"/>
                </a:cubicBezTo>
                <a:cubicBezTo>
                  <a:pt x="2097069" y="1091997"/>
                  <a:pt x="2091559" y="1121103"/>
                  <a:pt x="2070538" y="1135117"/>
                </a:cubicBezTo>
                <a:cubicBezTo>
                  <a:pt x="2049517" y="1149131"/>
                  <a:pt x="2025340" y="1159294"/>
                  <a:pt x="2007476" y="1177158"/>
                </a:cubicBezTo>
                <a:cubicBezTo>
                  <a:pt x="1988537" y="1196097"/>
                  <a:pt x="1970020" y="1218736"/>
                  <a:pt x="1944414" y="1229710"/>
                </a:cubicBezTo>
                <a:cubicBezTo>
                  <a:pt x="1931137" y="1235400"/>
                  <a:pt x="1916076" y="1235652"/>
                  <a:pt x="1902372" y="1240220"/>
                </a:cubicBezTo>
                <a:cubicBezTo>
                  <a:pt x="1884474" y="1246186"/>
                  <a:pt x="1867853" y="1255693"/>
                  <a:pt x="1849821" y="1261241"/>
                </a:cubicBezTo>
                <a:cubicBezTo>
                  <a:pt x="1822208" y="1269737"/>
                  <a:pt x="1765738" y="1282262"/>
                  <a:pt x="1765738" y="1282262"/>
                </a:cubicBezTo>
                <a:cubicBezTo>
                  <a:pt x="1698559" y="1327047"/>
                  <a:pt x="1748619" y="1301017"/>
                  <a:pt x="1608083" y="1313793"/>
                </a:cubicBezTo>
                <a:cubicBezTo>
                  <a:pt x="1395963" y="1333077"/>
                  <a:pt x="1615172" y="1318398"/>
                  <a:pt x="1303283" y="1334813"/>
                </a:cubicBezTo>
                <a:cubicBezTo>
                  <a:pt x="1219200" y="1331310"/>
                  <a:pt x="1134823" y="1332158"/>
                  <a:pt x="1051034" y="1324303"/>
                </a:cubicBezTo>
                <a:cubicBezTo>
                  <a:pt x="1022270" y="1321606"/>
                  <a:pt x="995449" y="1308031"/>
                  <a:pt x="966952" y="1303282"/>
                </a:cubicBezTo>
                <a:lnTo>
                  <a:pt x="903890" y="1292772"/>
                </a:lnTo>
                <a:cubicBezTo>
                  <a:pt x="827103" y="1215985"/>
                  <a:pt x="934349" y="1316583"/>
                  <a:pt x="788276" y="1219200"/>
                </a:cubicBezTo>
                <a:cubicBezTo>
                  <a:pt x="719182" y="1173136"/>
                  <a:pt x="793589" y="1218748"/>
                  <a:pt x="725214" y="1187668"/>
                </a:cubicBezTo>
                <a:cubicBezTo>
                  <a:pt x="606659" y="1133779"/>
                  <a:pt x="681466" y="1155711"/>
                  <a:pt x="599090" y="1135117"/>
                </a:cubicBezTo>
                <a:cubicBezTo>
                  <a:pt x="585076" y="1128110"/>
                  <a:pt x="571449" y="1120268"/>
                  <a:pt x="557048" y="1114096"/>
                </a:cubicBezTo>
                <a:cubicBezTo>
                  <a:pt x="546865" y="1109732"/>
                  <a:pt x="533351" y="1111420"/>
                  <a:pt x="525517" y="1103586"/>
                </a:cubicBezTo>
                <a:cubicBezTo>
                  <a:pt x="517683" y="1095752"/>
                  <a:pt x="522100" y="1080566"/>
                  <a:pt x="515007" y="1072055"/>
                </a:cubicBezTo>
                <a:cubicBezTo>
                  <a:pt x="478703" y="1028490"/>
                  <a:pt x="480349" y="1049470"/>
                  <a:pt x="441434" y="1030013"/>
                </a:cubicBezTo>
                <a:cubicBezTo>
                  <a:pt x="430136" y="1024364"/>
                  <a:pt x="419607" y="1017080"/>
                  <a:pt x="409903" y="1008993"/>
                </a:cubicBezTo>
                <a:cubicBezTo>
                  <a:pt x="398484" y="999477"/>
                  <a:pt x="391365" y="984681"/>
                  <a:pt x="378372" y="977462"/>
                </a:cubicBezTo>
                <a:cubicBezTo>
                  <a:pt x="359003" y="966701"/>
                  <a:pt x="336331" y="963448"/>
                  <a:pt x="315310" y="956441"/>
                </a:cubicBezTo>
                <a:lnTo>
                  <a:pt x="283779" y="945931"/>
                </a:lnTo>
                <a:cubicBezTo>
                  <a:pt x="273269" y="938924"/>
                  <a:pt x="263859" y="929886"/>
                  <a:pt x="252248" y="924910"/>
                </a:cubicBezTo>
                <a:cubicBezTo>
                  <a:pt x="208412" y="906123"/>
                  <a:pt x="208586" y="925716"/>
                  <a:pt x="168165" y="893379"/>
                </a:cubicBezTo>
                <a:cubicBezTo>
                  <a:pt x="144952" y="874808"/>
                  <a:pt x="121593" y="855052"/>
                  <a:pt x="105103" y="830317"/>
                </a:cubicBezTo>
                <a:lnTo>
                  <a:pt x="63062" y="767255"/>
                </a:lnTo>
                <a:cubicBezTo>
                  <a:pt x="36645" y="688001"/>
                  <a:pt x="72280" y="785691"/>
                  <a:pt x="31531" y="704193"/>
                </a:cubicBezTo>
                <a:cubicBezTo>
                  <a:pt x="17896" y="676923"/>
                  <a:pt x="15891" y="636505"/>
                  <a:pt x="10510" y="609600"/>
                </a:cubicBezTo>
                <a:cubicBezTo>
                  <a:pt x="7677" y="595435"/>
                  <a:pt x="3503" y="581572"/>
                  <a:pt x="0" y="567558"/>
                </a:cubicBezTo>
                <a:cubicBezTo>
                  <a:pt x="3503" y="507999"/>
                  <a:pt x="2793" y="448042"/>
                  <a:pt x="10510" y="388882"/>
                </a:cubicBezTo>
                <a:cubicBezTo>
                  <a:pt x="13376" y="366910"/>
                  <a:pt x="13094" y="338111"/>
                  <a:pt x="31531" y="325820"/>
                </a:cubicBezTo>
                <a:lnTo>
                  <a:pt x="63062" y="304800"/>
                </a:lnTo>
                <a:cubicBezTo>
                  <a:pt x="83523" y="243415"/>
                  <a:pt x="57563" y="299788"/>
                  <a:pt x="105103" y="252248"/>
                </a:cubicBezTo>
                <a:cubicBezTo>
                  <a:pt x="114035" y="243316"/>
                  <a:pt x="126124" y="220717"/>
                  <a:pt x="126124" y="220717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дерево без листьев рисунок карандашо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58"/>
            <a:ext cx="546606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28794" y="357172"/>
            <a:ext cx="1428760" cy="57150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3214692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перезимовать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1285866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зимний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2500312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зимовать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1714494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зимушка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2071684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зимовье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3071816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зима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3372" y="4429138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зим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Дуга 10"/>
          <p:cNvSpPr/>
          <p:nvPr/>
        </p:nvSpPr>
        <p:spPr>
          <a:xfrm rot="18701204">
            <a:off x="4117356" y="4474560"/>
            <a:ext cx="914400" cy="914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17821831">
            <a:off x="5587094" y="3158217"/>
            <a:ext cx="914400" cy="914400"/>
          </a:xfrm>
          <a:prstGeom prst="arc">
            <a:avLst>
              <a:gd name="adj1" fmla="val 18248768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17821831">
            <a:off x="2586698" y="1800895"/>
            <a:ext cx="914400" cy="914400"/>
          </a:xfrm>
          <a:prstGeom prst="arc">
            <a:avLst>
              <a:gd name="adj1" fmla="val 18248768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17821831">
            <a:off x="5444219" y="1372266"/>
            <a:ext cx="914400" cy="914400"/>
          </a:xfrm>
          <a:prstGeom prst="arc">
            <a:avLst>
              <a:gd name="adj1" fmla="val 18248768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17821831">
            <a:off x="5301343" y="2158084"/>
            <a:ext cx="914400" cy="914400"/>
          </a:xfrm>
          <a:prstGeom prst="arc">
            <a:avLst>
              <a:gd name="adj1" fmla="val 18248768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7821831">
            <a:off x="2729575" y="2586712"/>
            <a:ext cx="914400" cy="914400"/>
          </a:xfrm>
          <a:prstGeom prst="arc">
            <a:avLst>
              <a:gd name="adj1" fmla="val 18248768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17821831">
            <a:off x="2729576" y="3301092"/>
            <a:ext cx="914400" cy="914400"/>
          </a:xfrm>
          <a:prstGeom prst="arc">
            <a:avLst>
              <a:gd name="adj1" fmla="val 18248768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997204" y="937936"/>
            <a:ext cx="2139320" cy="890864"/>
          </a:xfrm>
          <a:custGeom>
            <a:avLst/>
            <a:gdLst>
              <a:gd name="connsiteX0" fmla="*/ 310520 w 2139320"/>
              <a:gd name="connsiteY0" fmla="*/ 50036 h 890864"/>
              <a:gd name="connsiteX1" fmla="*/ 194906 w 2139320"/>
              <a:gd name="connsiteY1" fmla="*/ 123609 h 890864"/>
              <a:gd name="connsiteX2" fmla="*/ 131844 w 2139320"/>
              <a:gd name="connsiteY2" fmla="*/ 165650 h 890864"/>
              <a:gd name="connsiteX3" fmla="*/ 100313 w 2139320"/>
              <a:gd name="connsiteY3" fmla="*/ 186671 h 890864"/>
              <a:gd name="connsiteX4" fmla="*/ 47762 w 2139320"/>
              <a:gd name="connsiteY4" fmla="*/ 249733 h 890864"/>
              <a:gd name="connsiteX5" fmla="*/ 16230 w 2139320"/>
              <a:gd name="connsiteY5" fmla="*/ 354836 h 890864"/>
              <a:gd name="connsiteX6" fmla="*/ 16230 w 2139320"/>
              <a:gd name="connsiteY6" fmla="*/ 554533 h 890864"/>
              <a:gd name="connsiteX7" fmla="*/ 37251 w 2139320"/>
              <a:gd name="connsiteY7" fmla="*/ 628105 h 890864"/>
              <a:gd name="connsiteX8" fmla="*/ 89803 w 2139320"/>
              <a:gd name="connsiteY8" fmla="*/ 691167 h 890864"/>
              <a:gd name="connsiteX9" fmla="*/ 121334 w 2139320"/>
              <a:gd name="connsiteY9" fmla="*/ 701678 h 890864"/>
              <a:gd name="connsiteX10" fmla="*/ 184396 w 2139320"/>
              <a:gd name="connsiteY10" fmla="*/ 743719 h 890864"/>
              <a:gd name="connsiteX11" fmla="*/ 215927 w 2139320"/>
              <a:gd name="connsiteY11" fmla="*/ 754230 h 890864"/>
              <a:gd name="connsiteX12" fmla="*/ 278989 w 2139320"/>
              <a:gd name="connsiteY12" fmla="*/ 796271 h 890864"/>
              <a:gd name="connsiteX13" fmla="*/ 352562 w 2139320"/>
              <a:gd name="connsiteY13" fmla="*/ 806781 h 890864"/>
              <a:gd name="connsiteX14" fmla="*/ 384093 w 2139320"/>
              <a:gd name="connsiteY14" fmla="*/ 817292 h 890864"/>
              <a:gd name="connsiteX15" fmla="*/ 646851 w 2139320"/>
              <a:gd name="connsiteY15" fmla="*/ 838312 h 890864"/>
              <a:gd name="connsiteX16" fmla="*/ 699403 w 2139320"/>
              <a:gd name="connsiteY16" fmla="*/ 848823 h 890864"/>
              <a:gd name="connsiteX17" fmla="*/ 762465 w 2139320"/>
              <a:gd name="connsiteY17" fmla="*/ 869843 h 890864"/>
              <a:gd name="connsiteX18" fmla="*/ 920120 w 2139320"/>
              <a:gd name="connsiteY18" fmla="*/ 890864 h 890864"/>
              <a:gd name="connsiteX19" fmla="*/ 1519210 w 2139320"/>
              <a:gd name="connsiteY19" fmla="*/ 880354 h 890864"/>
              <a:gd name="connsiteX20" fmla="*/ 1718906 w 2139320"/>
              <a:gd name="connsiteY20" fmla="*/ 859333 h 890864"/>
              <a:gd name="connsiteX21" fmla="*/ 1897582 w 2139320"/>
              <a:gd name="connsiteY21" fmla="*/ 848823 h 890864"/>
              <a:gd name="connsiteX22" fmla="*/ 1960644 w 2139320"/>
              <a:gd name="connsiteY22" fmla="*/ 827802 h 890864"/>
              <a:gd name="connsiteX23" fmla="*/ 2034217 w 2139320"/>
              <a:gd name="connsiteY23" fmla="*/ 806781 h 890864"/>
              <a:gd name="connsiteX24" fmla="*/ 2055237 w 2139320"/>
              <a:gd name="connsiteY24" fmla="*/ 775250 h 890864"/>
              <a:gd name="connsiteX25" fmla="*/ 2065748 w 2139320"/>
              <a:gd name="connsiteY25" fmla="*/ 743719 h 890864"/>
              <a:gd name="connsiteX26" fmla="*/ 2107789 w 2139320"/>
              <a:gd name="connsiteY26" fmla="*/ 680657 h 890864"/>
              <a:gd name="connsiteX27" fmla="*/ 2128810 w 2139320"/>
              <a:gd name="connsiteY27" fmla="*/ 617595 h 890864"/>
              <a:gd name="connsiteX28" fmla="*/ 2139320 w 2139320"/>
              <a:gd name="connsiteY28" fmla="*/ 586064 h 890864"/>
              <a:gd name="connsiteX29" fmla="*/ 2128810 w 2139320"/>
              <a:gd name="connsiteY29" fmla="*/ 386367 h 890864"/>
              <a:gd name="connsiteX30" fmla="*/ 2118299 w 2139320"/>
              <a:gd name="connsiteY30" fmla="*/ 354836 h 890864"/>
              <a:gd name="connsiteX31" fmla="*/ 2076258 w 2139320"/>
              <a:gd name="connsiteY31" fmla="*/ 291774 h 890864"/>
              <a:gd name="connsiteX32" fmla="*/ 1981665 w 2139320"/>
              <a:gd name="connsiteY32" fmla="*/ 228712 h 890864"/>
              <a:gd name="connsiteX33" fmla="*/ 1950134 w 2139320"/>
              <a:gd name="connsiteY33" fmla="*/ 207692 h 890864"/>
              <a:gd name="connsiteX34" fmla="*/ 1887072 w 2139320"/>
              <a:gd name="connsiteY34" fmla="*/ 186671 h 890864"/>
              <a:gd name="connsiteX35" fmla="*/ 1855541 w 2139320"/>
              <a:gd name="connsiteY35" fmla="*/ 165650 h 890864"/>
              <a:gd name="connsiteX36" fmla="*/ 1781968 w 2139320"/>
              <a:gd name="connsiteY36" fmla="*/ 144630 h 890864"/>
              <a:gd name="connsiteX37" fmla="*/ 1708396 w 2139320"/>
              <a:gd name="connsiteY37" fmla="*/ 123609 h 890864"/>
              <a:gd name="connsiteX38" fmla="*/ 1603293 w 2139320"/>
              <a:gd name="connsiteY38" fmla="*/ 113098 h 890864"/>
              <a:gd name="connsiteX39" fmla="*/ 1529720 w 2139320"/>
              <a:gd name="connsiteY39" fmla="*/ 102588 h 890864"/>
              <a:gd name="connsiteX40" fmla="*/ 1309003 w 2139320"/>
              <a:gd name="connsiteY40" fmla="*/ 92078 h 890864"/>
              <a:gd name="connsiteX41" fmla="*/ 1098796 w 2139320"/>
              <a:gd name="connsiteY41" fmla="*/ 71057 h 890864"/>
              <a:gd name="connsiteX42" fmla="*/ 1046244 w 2139320"/>
              <a:gd name="connsiteY42" fmla="*/ 60547 h 890864"/>
              <a:gd name="connsiteX43" fmla="*/ 983182 w 2139320"/>
              <a:gd name="connsiteY43" fmla="*/ 39526 h 890864"/>
              <a:gd name="connsiteX44" fmla="*/ 857058 w 2139320"/>
              <a:gd name="connsiteY44" fmla="*/ 29016 h 890864"/>
              <a:gd name="connsiteX45" fmla="*/ 562768 w 2139320"/>
              <a:gd name="connsiteY45" fmla="*/ 7995 h 890864"/>
              <a:gd name="connsiteX46" fmla="*/ 342051 w 2139320"/>
              <a:gd name="connsiteY46" fmla="*/ 18505 h 890864"/>
              <a:gd name="connsiteX47" fmla="*/ 257968 w 2139320"/>
              <a:gd name="connsiteY47" fmla="*/ 39526 h 890864"/>
              <a:gd name="connsiteX48" fmla="*/ 226437 w 2139320"/>
              <a:gd name="connsiteY48" fmla="*/ 60547 h 8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139320" h="890864">
                <a:moveTo>
                  <a:pt x="310520" y="50036"/>
                </a:moveTo>
                <a:cubicBezTo>
                  <a:pt x="238404" y="74076"/>
                  <a:pt x="311091" y="46153"/>
                  <a:pt x="194906" y="123609"/>
                </a:cubicBezTo>
                <a:lnTo>
                  <a:pt x="131844" y="165650"/>
                </a:lnTo>
                <a:cubicBezTo>
                  <a:pt x="121334" y="172657"/>
                  <a:pt x="109245" y="177739"/>
                  <a:pt x="100313" y="186671"/>
                </a:cubicBezTo>
                <a:cubicBezTo>
                  <a:pt x="80511" y="206473"/>
                  <a:pt x="59469" y="223392"/>
                  <a:pt x="47762" y="249733"/>
                </a:cubicBezTo>
                <a:cubicBezTo>
                  <a:pt x="33141" y="282631"/>
                  <a:pt x="24965" y="319897"/>
                  <a:pt x="16230" y="354836"/>
                </a:cubicBezTo>
                <a:cubicBezTo>
                  <a:pt x="4141" y="463640"/>
                  <a:pt x="0" y="440929"/>
                  <a:pt x="16230" y="554533"/>
                </a:cubicBezTo>
                <a:cubicBezTo>
                  <a:pt x="17576" y="563957"/>
                  <a:pt x="31263" y="616129"/>
                  <a:pt x="37251" y="628105"/>
                </a:cubicBezTo>
                <a:cubicBezTo>
                  <a:pt x="46945" y="647493"/>
                  <a:pt x="72370" y="679545"/>
                  <a:pt x="89803" y="691167"/>
                </a:cubicBezTo>
                <a:cubicBezTo>
                  <a:pt x="99021" y="697313"/>
                  <a:pt x="111649" y="696298"/>
                  <a:pt x="121334" y="701678"/>
                </a:cubicBezTo>
                <a:cubicBezTo>
                  <a:pt x="143418" y="713947"/>
                  <a:pt x="160429" y="735729"/>
                  <a:pt x="184396" y="743719"/>
                </a:cubicBezTo>
                <a:cubicBezTo>
                  <a:pt x="194906" y="747223"/>
                  <a:pt x="206242" y="748850"/>
                  <a:pt x="215927" y="754230"/>
                </a:cubicBezTo>
                <a:cubicBezTo>
                  <a:pt x="238011" y="766499"/>
                  <a:pt x="253979" y="792698"/>
                  <a:pt x="278989" y="796271"/>
                </a:cubicBezTo>
                <a:lnTo>
                  <a:pt x="352562" y="806781"/>
                </a:lnTo>
                <a:cubicBezTo>
                  <a:pt x="363072" y="810285"/>
                  <a:pt x="373077" y="816112"/>
                  <a:pt x="384093" y="817292"/>
                </a:cubicBezTo>
                <a:cubicBezTo>
                  <a:pt x="471459" y="826653"/>
                  <a:pt x="646851" y="838312"/>
                  <a:pt x="646851" y="838312"/>
                </a:cubicBezTo>
                <a:cubicBezTo>
                  <a:pt x="664368" y="841816"/>
                  <a:pt x="682168" y="844123"/>
                  <a:pt x="699403" y="848823"/>
                </a:cubicBezTo>
                <a:cubicBezTo>
                  <a:pt x="720780" y="854653"/>
                  <a:pt x="740609" y="866200"/>
                  <a:pt x="762465" y="869843"/>
                </a:cubicBezTo>
                <a:cubicBezTo>
                  <a:pt x="856820" y="885570"/>
                  <a:pt x="804347" y="878001"/>
                  <a:pt x="920120" y="890864"/>
                </a:cubicBezTo>
                <a:lnTo>
                  <a:pt x="1519210" y="880354"/>
                </a:lnTo>
                <a:cubicBezTo>
                  <a:pt x="1734311" y="874119"/>
                  <a:pt x="1565819" y="872090"/>
                  <a:pt x="1718906" y="859333"/>
                </a:cubicBezTo>
                <a:cubicBezTo>
                  <a:pt x="1778362" y="854379"/>
                  <a:pt x="1838023" y="852326"/>
                  <a:pt x="1897582" y="848823"/>
                </a:cubicBezTo>
                <a:cubicBezTo>
                  <a:pt x="1918603" y="841816"/>
                  <a:pt x="1939148" y="833176"/>
                  <a:pt x="1960644" y="827802"/>
                </a:cubicBezTo>
                <a:cubicBezTo>
                  <a:pt x="2013434" y="814605"/>
                  <a:pt x="1988982" y="821860"/>
                  <a:pt x="2034217" y="806781"/>
                </a:cubicBezTo>
                <a:cubicBezTo>
                  <a:pt x="2041224" y="796271"/>
                  <a:pt x="2049588" y="786548"/>
                  <a:pt x="2055237" y="775250"/>
                </a:cubicBezTo>
                <a:cubicBezTo>
                  <a:pt x="2060192" y="765341"/>
                  <a:pt x="2060368" y="753404"/>
                  <a:pt x="2065748" y="743719"/>
                </a:cubicBezTo>
                <a:cubicBezTo>
                  <a:pt x="2078017" y="721635"/>
                  <a:pt x="2107789" y="680657"/>
                  <a:pt x="2107789" y="680657"/>
                </a:cubicBezTo>
                <a:lnTo>
                  <a:pt x="2128810" y="617595"/>
                </a:lnTo>
                <a:lnTo>
                  <a:pt x="2139320" y="586064"/>
                </a:lnTo>
                <a:cubicBezTo>
                  <a:pt x="2135817" y="519498"/>
                  <a:pt x="2134845" y="452751"/>
                  <a:pt x="2128810" y="386367"/>
                </a:cubicBezTo>
                <a:cubicBezTo>
                  <a:pt x="2127807" y="375334"/>
                  <a:pt x="2123679" y="364521"/>
                  <a:pt x="2118299" y="354836"/>
                </a:cubicBezTo>
                <a:cubicBezTo>
                  <a:pt x="2106030" y="332752"/>
                  <a:pt x="2097279" y="305788"/>
                  <a:pt x="2076258" y="291774"/>
                </a:cubicBezTo>
                <a:lnTo>
                  <a:pt x="1981665" y="228712"/>
                </a:lnTo>
                <a:cubicBezTo>
                  <a:pt x="1971155" y="221705"/>
                  <a:pt x="1962117" y="211687"/>
                  <a:pt x="1950134" y="207692"/>
                </a:cubicBezTo>
                <a:lnTo>
                  <a:pt x="1887072" y="186671"/>
                </a:lnTo>
                <a:cubicBezTo>
                  <a:pt x="1876562" y="179664"/>
                  <a:pt x="1866839" y="171299"/>
                  <a:pt x="1855541" y="165650"/>
                </a:cubicBezTo>
                <a:cubicBezTo>
                  <a:pt x="1838741" y="157250"/>
                  <a:pt x="1797683" y="149120"/>
                  <a:pt x="1781968" y="144630"/>
                </a:cubicBezTo>
                <a:cubicBezTo>
                  <a:pt x="1752013" y="136071"/>
                  <a:pt x="1741264" y="128304"/>
                  <a:pt x="1708396" y="123609"/>
                </a:cubicBezTo>
                <a:cubicBezTo>
                  <a:pt x="1673541" y="118630"/>
                  <a:pt x="1638261" y="117212"/>
                  <a:pt x="1603293" y="113098"/>
                </a:cubicBezTo>
                <a:cubicBezTo>
                  <a:pt x="1578689" y="110203"/>
                  <a:pt x="1554430" y="104353"/>
                  <a:pt x="1529720" y="102588"/>
                </a:cubicBezTo>
                <a:cubicBezTo>
                  <a:pt x="1456251" y="97340"/>
                  <a:pt x="1382532" y="96403"/>
                  <a:pt x="1309003" y="92078"/>
                </a:cubicBezTo>
                <a:cubicBezTo>
                  <a:pt x="1223113" y="87026"/>
                  <a:pt x="1176673" y="84036"/>
                  <a:pt x="1098796" y="71057"/>
                </a:cubicBezTo>
                <a:cubicBezTo>
                  <a:pt x="1081175" y="68120"/>
                  <a:pt x="1063479" y="65247"/>
                  <a:pt x="1046244" y="60547"/>
                </a:cubicBezTo>
                <a:cubicBezTo>
                  <a:pt x="1024867" y="54717"/>
                  <a:pt x="1005263" y="41366"/>
                  <a:pt x="983182" y="39526"/>
                </a:cubicBezTo>
                <a:lnTo>
                  <a:pt x="857058" y="29016"/>
                </a:lnTo>
                <a:cubicBezTo>
                  <a:pt x="741002" y="0"/>
                  <a:pt x="785007" y="7995"/>
                  <a:pt x="562768" y="7995"/>
                </a:cubicBezTo>
                <a:cubicBezTo>
                  <a:pt x="489112" y="7995"/>
                  <a:pt x="415623" y="15002"/>
                  <a:pt x="342051" y="18505"/>
                </a:cubicBezTo>
                <a:cubicBezTo>
                  <a:pt x="322068" y="22502"/>
                  <a:pt x="279511" y="28754"/>
                  <a:pt x="257968" y="39526"/>
                </a:cubicBezTo>
                <a:cubicBezTo>
                  <a:pt x="246670" y="45175"/>
                  <a:pt x="226437" y="60547"/>
                  <a:pt x="226437" y="60547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42858"/>
            <a:ext cx="72224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Правописание буквы безударного гласного</a:t>
            </a:r>
          </a:p>
          <a:p>
            <a:pPr algn="ctr"/>
            <a:r>
              <a:rPr lang="ru-RU" sz="2800" dirty="0" smtClean="0"/>
              <a:t> в корне слова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142990"/>
            <a:ext cx="8737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</a:rPr>
              <a:t>Произнести слово, выявить наличие орфограммы.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714494"/>
            <a:ext cx="88582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</a:rPr>
              <a:t>Изменить форму слова или подобрать родственное слово так, чтобы проверяемый гласный звук оказался под ударением.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143254"/>
            <a:ext cx="5215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</a:rPr>
              <a:t>Записать проверочное слово.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3643320"/>
            <a:ext cx="8715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</a:rPr>
              <a:t>Зная, что в слабой позиции звук обозначается той же буквой, что и под ударением, записать слово правильно.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43240" y="2000246"/>
            <a:ext cx="2428892" cy="142876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Сегодня на уроке мы…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285720" y="1071552"/>
            <a:ext cx="264320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Работали в парах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928662" y="3500444"/>
            <a:ext cx="264320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Помогали друг другу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071802" y="285734"/>
            <a:ext cx="264320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Ставили цель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929322" y="428610"/>
            <a:ext cx="264320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Обсуждали…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929322" y="2000246"/>
            <a:ext cx="264320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Узнали , что…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214942" y="3500444"/>
            <a:ext cx="264320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Научились…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571486"/>
            <a:ext cx="64923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Оборудование: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С.В. Иванов « Русский язык» учебник для 2 класса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М.И. Кузнецова «Пишем грамотно» рабочая тетрадь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Распечатка на каждого ученика «Дерево родственных слов»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118</TotalTime>
  <Words>223</Words>
  <PresentationFormat>Экран (16:9)</PresentationFormat>
  <Paragraphs>63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Учимся писать безударные гласные в корне слова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15</cp:revision>
  <dcterms:created xsi:type="dcterms:W3CDTF">2016-10-26T07:07:58Z</dcterms:created>
  <dcterms:modified xsi:type="dcterms:W3CDTF">2017-01-15T09:12:17Z</dcterms:modified>
</cp:coreProperties>
</file>