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5" r:id="rId4"/>
    <p:sldId id="257" r:id="rId5"/>
    <p:sldId id="273" r:id="rId6"/>
    <p:sldId id="258" r:id="rId7"/>
    <p:sldId id="259" r:id="rId8"/>
    <p:sldId id="274" r:id="rId9"/>
    <p:sldId id="268" r:id="rId10"/>
    <p:sldId id="275" r:id="rId11"/>
    <p:sldId id="260" r:id="rId12"/>
    <p:sldId id="276" r:id="rId13"/>
    <p:sldId id="261" r:id="rId14"/>
    <p:sldId id="262" r:id="rId15"/>
    <p:sldId id="267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756" autoAdjust="0"/>
  </p:normalViewPr>
  <p:slideViewPr>
    <p:cSldViewPr>
      <p:cViewPr varScale="1">
        <p:scale>
          <a:sx n="106" d="100"/>
          <a:sy n="106" d="100"/>
        </p:scale>
        <p:origin x="-17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/>
              <a:t>«Использование дидактической игрушки «Весёлая </a:t>
            </a:r>
            <a:r>
              <a:rPr lang="ru-RU" b="1" dirty="0" err="1" smtClean="0"/>
              <a:t>гусеничка</a:t>
            </a:r>
            <a:r>
              <a:rPr lang="ru-RU" b="1" dirty="0" smtClean="0"/>
              <a:t>» в ППРС»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Воспитатель: Харитонова Марина            Игоревна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43512"/>
            <a:ext cx="8229600" cy="98265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МКДОУ </a:t>
            </a:r>
            <a:r>
              <a:rPr lang="ru-RU" b="1" dirty="0" err="1" smtClean="0"/>
              <a:t>Краснополянский</a:t>
            </a:r>
            <a:r>
              <a:rPr lang="ru-RU" b="1" dirty="0" smtClean="0"/>
              <a:t> детский сад «Тополёк» Назаровский район.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428604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endParaRPr lang="ru-RU" sz="4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64333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Развитие представления детей о последовательности времён года и их признаках.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«Выбери и объясни!» «Что ни так?» «Когда это бывает?» «Угадай по описанию» «Найди пару».</a:t>
            </a:r>
          </a:p>
          <a:p>
            <a:endParaRPr lang="ru-RU" dirty="0"/>
          </a:p>
        </p:txBody>
      </p:sp>
      <p:pic>
        <p:nvPicPr>
          <p:cNvPr id="27650" name="Picture 2" descr="C:\Users\Алексей\Desktop\ачинск\Новая папка\DSC_00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428604"/>
            <a:ext cx="378621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71611"/>
            <a:ext cx="3214710" cy="414340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Развитие слухового внимания, фонематического звука, формирование умения ориентироваться в пространстве.</a:t>
            </a:r>
          </a:p>
          <a:p>
            <a:endParaRPr lang="ru-RU" dirty="0"/>
          </a:p>
        </p:txBody>
      </p:sp>
      <p:pic>
        <p:nvPicPr>
          <p:cNvPr id="10242" name="Picture 2" descr="C:\Users\Алексей\Desktop\мамулька\P110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3714776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142976" y="78579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«</a:t>
            </a:r>
            <a:r>
              <a:rPr lang="ru-RU" sz="3600" b="1" dirty="0" err="1" smtClean="0"/>
              <a:t>Звучалочка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85861"/>
            <a:ext cx="6572296" cy="1285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«Найди пару», «Громко - тихо», «Где звенит?», «Звонкий - глухой»</a:t>
            </a:r>
          </a:p>
          <a:p>
            <a:endParaRPr lang="ru-RU" dirty="0"/>
          </a:p>
        </p:txBody>
      </p:sp>
      <p:pic>
        <p:nvPicPr>
          <p:cNvPr id="6" name="Picture 3" descr="C:\Users\Алексей\Desktop\мамулька\P110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571744"/>
            <a:ext cx="6143668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64291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«Посчитай-ка»</a:t>
            </a:r>
            <a:endParaRPr lang="ru-RU" sz="36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Развитие умения счёта в пределах 10. Формирование представлений о количественном и порядковом счёте, упражнять в счёте на ощупь, называть предыдущее и последующее число.</a:t>
            </a:r>
          </a:p>
          <a:p>
            <a:endParaRPr lang="ru-RU" dirty="0"/>
          </a:p>
        </p:txBody>
      </p:sp>
      <p:pic>
        <p:nvPicPr>
          <p:cNvPr id="8195" name="Picture 3" descr="C:\Users\Алексей\Desktop\ачинск\ааа\DSC_00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428736"/>
            <a:ext cx="3286148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28662" y="1357298"/>
            <a:ext cx="7758138" cy="1285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«Который по счету?» « Угадай число», «Назови соседей».</a:t>
            </a:r>
          </a:p>
          <a:p>
            <a:endParaRPr lang="ru-RU" dirty="0"/>
          </a:p>
        </p:txBody>
      </p:sp>
      <p:pic>
        <p:nvPicPr>
          <p:cNvPr id="6" name="Picture 2" descr="C:\Users\Алексей\Desktop\ачинск\Новая папка\DSC_00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2714620"/>
            <a:ext cx="614366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соответствии с ФГОС ДО предметно пространственная среда должна быть насыщена  различными и многофункциональными дидактическими играми. Представленная мною игрушка «Веселая </a:t>
            </a:r>
            <a:r>
              <a:rPr lang="ru-RU" dirty="0" err="1" smtClean="0"/>
              <a:t>гусеничка</a:t>
            </a:r>
            <a:r>
              <a:rPr lang="ru-RU" dirty="0" smtClean="0"/>
              <a:t>» дает возможность  решать   образовательные  задачи  в игровой форме, наиболее доступной  для дошкольников.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714908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Спасибо за внимание!</a:t>
            </a:r>
            <a:br>
              <a:rPr lang="ru-RU" sz="7200" b="1" dirty="0" smtClean="0"/>
            </a:br>
            <a:endParaRPr lang="ru-RU" sz="7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Требования к развивающей предметно пространственной среде в соответствии с ФГОС ДО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Какой должна быть развивающая предметно пространственная среда согласно ФГОС ДО?</a:t>
            </a:r>
          </a:p>
          <a:p>
            <a:r>
              <a:rPr lang="ru-RU" dirty="0" smtClean="0"/>
              <a:t>Содержательно – насыщенной</a:t>
            </a:r>
          </a:p>
          <a:p>
            <a:r>
              <a:rPr lang="ru-RU" dirty="0" smtClean="0"/>
              <a:t>Трансформируемой</a:t>
            </a:r>
          </a:p>
          <a:p>
            <a:r>
              <a:rPr lang="ru-RU" dirty="0" smtClean="0"/>
              <a:t>Полифункциональной</a:t>
            </a:r>
          </a:p>
          <a:p>
            <a:r>
              <a:rPr lang="ru-RU" dirty="0" smtClean="0"/>
              <a:t>Вариативной</a:t>
            </a:r>
          </a:p>
          <a:p>
            <a:r>
              <a:rPr lang="ru-RU" dirty="0" smtClean="0"/>
              <a:t>Доступной и безопасной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Дидактическая игрушка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«Весёлая </a:t>
            </a:r>
            <a:r>
              <a:rPr lang="ru-RU" dirty="0" err="1" smtClean="0"/>
              <a:t>гусеничка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Picture 2" descr="C:\Users\Алексей\Desktop\ачинск\ааа\DSC_00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7527" y="1928802"/>
            <a:ext cx="6788945" cy="4197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643314"/>
            <a:ext cx="6000792" cy="2786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Развитие умения детей группировать предметы по цвету, сравнивать их по длине, различать и называть пространственные отношения работать со схемой. </a:t>
            </a:r>
          </a:p>
          <a:p>
            <a:endParaRPr lang="ru-RU" dirty="0"/>
          </a:p>
        </p:txBody>
      </p:sp>
      <p:pic>
        <p:nvPicPr>
          <p:cNvPr id="5" name="Picture 4" descr="C:\Users\Алексей\Desktop\мамулька\DSC_04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28604"/>
            <a:ext cx="4071966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642910" y="1714488"/>
            <a:ext cx="36433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«Пятёрочка»</a:t>
            </a:r>
            <a:endParaRPr lang="en-US" sz="3600" b="1" dirty="0" smtClean="0"/>
          </a:p>
          <a:p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«Короткий - длинный», «Сложи по образцу», «Угадай по счёту», «Что изменилось?», «Один – много - поровну», «Впереди - сзади», «Справа - слева».</a:t>
            </a:r>
          </a:p>
          <a:p>
            <a:endParaRPr lang="ru-RU" dirty="0"/>
          </a:p>
        </p:txBody>
      </p:sp>
      <p:pic>
        <p:nvPicPr>
          <p:cNvPr id="7" name="Picture 2" descr="C:\Users\Алексей\Desktop\мамулька\P106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57166"/>
            <a:ext cx="592935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4329114" cy="1714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800" dirty="0" smtClean="0"/>
              <a:t>Формирование умения определять вес предметов и группировать их.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000108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«Тяжёлый – лёгкий»</a:t>
            </a:r>
            <a:endParaRPr lang="ru-RU" sz="3600" b="1" dirty="0"/>
          </a:p>
        </p:txBody>
      </p:sp>
      <p:pic>
        <p:nvPicPr>
          <p:cNvPr id="7170" name="Picture 2" descr="C:\Users\Алексей\Desktop\мамулька\P1100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00438"/>
            <a:ext cx="3929090" cy="2905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C:\Users\Алексей\Desktop\Новая папка (4)\P11000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81000"/>
            <a:ext cx="3857652" cy="2476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Алексей\Desktop\выступ\мамулька\P1040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429000"/>
            <a:ext cx="400052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464347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135729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«Радуга»</a:t>
            </a:r>
            <a:endParaRPr lang="ru-RU" sz="36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428868"/>
            <a:ext cx="4329114" cy="4429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Формирование представлений названий цветов радужного спектра.  Закрепление представления детей о последовательности дней недели.</a:t>
            </a:r>
          </a:p>
          <a:p>
            <a:endParaRPr lang="ru-RU" dirty="0"/>
          </a:p>
        </p:txBody>
      </p:sp>
      <p:pic>
        <p:nvPicPr>
          <p:cNvPr id="11" name="Picture 2" descr="C:\Users\Алексей\Desktop\ачинск\Новая папка\DSC_00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1" y="1142984"/>
            <a:ext cx="3429023" cy="5097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857233"/>
            <a:ext cx="5143536" cy="10001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«Радуга», «Неделька» </a:t>
            </a:r>
            <a:endParaRPr lang="ru-RU" dirty="0"/>
          </a:p>
        </p:txBody>
      </p:sp>
      <p:pic>
        <p:nvPicPr>
          <p:cNvPr id="6" name="Picture 2" descr="C:\Users\Алексей\Desktop\мамулька\P106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143116"/>
            <a:ext cx="578647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ей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«Круглый год»</a:t>
            </a:r>
            <a:endParaRPr lang="ru-RU" sz="3600" b="1" dirty="0"/>
          </a:p>
        </p:txBody>
      </p:sp>
      <p:pic>
        <p:nvPicPr>
          <p:cNvPr id="2050" name="Picture 2" descr="C:\Users\Алексей\Desktop\ачинск\ааа\DSC_00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300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«Использование дидактической игрушки «Весёлая гусеничка» в ППРС»   Воспитатель: Харитонова Марина            Игоревна </vt:lpstr>
      <vt:lpstr>Требования к развивающей предметно пространственной среде в соответствии с ФГОС ДО</vt:lpstr>
      <vt:lpstr> Дидактическая игрушка  «Весёлая гусеничка»</vt:lpstr>
      <vt:lpstr> </vt:lpstr>
      <vt:lpstr>Слайд 5</vt:lpstr>
      <vt:lpstr>Слайд 6</vt:lpstr>
      <vt:lpstr> </vt:lpstr>
      <vt:lpstr>Слайд 8</vt:lpstr>
      <vt:lpstr>«Круглый год»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Артем</cp:lastModifiedBy>
  <cp:revision>60</cp:revision>
  <dcterms:created xsi:type="dcterms:W3CDTF">2015-03-24T14:20:18Z</dcterms:created>
  <dcterms:modified xsi:type="dcterms:W3CDTF">2017-01-15T15:47:01Z</dcterms:modified>
</cp:coreProperties>
</file>