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3" r:id="rId6"/>
    <p:sldId id="265" r:id="rId7"/>
    <p:sldId id="262" r:id="rId8"/>
    <p:sldId id="261" r:id="rId9"/>
    <p:sldId id="266" r:id="rId10"/>
    <p:sldId id="264" r:id="rId11"/>
    <p:sldId id="267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23D84-E7BC-4DD6-830F-372F98C7D54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48FE1-710E-4600-8A0C-0F67FA2D0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, </a:t>
            </a:r>
            <a:r>
              <a:rPr lang="ru-RU" smtClean="0"/>
              <a:t>военной техники,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48FE1-710E-4600-8A0C-0F67FA2D01F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56"/>
            <a:ext cx="9144000" cy="614364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Тема исследования: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   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857256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МКДОУ «</a:t>
            </a:r>
            <a:r>
              <a:rPr lang="ru-RU" sz="2800" b="1" dirty="0" err="1" smtClean="0">
                <a:solidFill>
                  <a:srgbClr val="002060"/>
                </a:solidFill>
              </a:rPr>
              <a:t>Краснополянский</a:t>
            </a:r>
            <a:r>
              <a:rPr lang="ru-RU" sz="2800" b="1" dirty="0" smtClean="0">
                <a:solidFill>
                  <a:srgbClr val="002060"/>
                </a:solidFill>
              </a:rPr>
              <a:t> детский сад «Тополёк»</a:t>
            </a:r>
            <a:endParaRPr lang="ru-RU" sz="28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91b950535c3afae84e2693841c01c5d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00174"/>
            <a:ext cx="9144000" cy="30718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4714884"/>
            <a:ext cx="8072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</a:rPr>
              <a:t>Авторы проекта</a:t>
            </a:r>
            <a:r>
              <a:rPr lang="ru-RU" b="1" i="1" dirty="0" smtClean="0">
                <a:solidFill>
                  <a:srgbClr val="002060"/>
                </a:solidFill>
              </a:rPr>
              <a:t>: воспитатель и воспитанники средней  группы «Полянка», родители.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</a:rPr>
              <a:t>Руководители проекта</a:t>
            </a:r>
            <a:r>
              <a:rPr lang="ru-RU" b="1" i="1" dirty="0" smtClean="0">
                <a:solidFill>
                  <a:srgbClr val="002060"/>
                </a:solidFill>
              </a:rPr>
              <a:t>: воспитатель Харитонова М.И.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</a:rPr>
              <a:t>Реализация проекта</a:t>
            </a:r>
            <a:r>
              <a:rPr lang="ru-RU" b="1" i="1" dirty="0" smtClean="0">
                <a:solidFill>
                  <a:srgbClr val="002060"/>
                </a:solidFill>
              </a:rPr>
              <a:t>: 4-20февраля 2015г.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C00000"/>
                </a:solidFill>
              </a:rPr>
              <a:t>Вид проекта</a:t>
            </a:r>
            <a:r>
              <a:rPr lang="ru-RU" b="1" i="1" dirty="0" smtClean="0">
                <a:solidFill>
                  <a:srgbClr val="002060"/>
                </a:solidFill>
              </a:rPr>
              <a:t>: познавательный, групповой, длительный. 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572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Заключительный этап: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3786214" cy="264320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Проведение спортивного</a:t>
            </a:r>
            <a:r>
              <a:rPr lang="en-US" sz="2400" dirty="0" smtClean="0"/>
              <a:t> </a:t>
            </a:r>
            <a:r>
              <a:rPr lang="ru-RU" sz="2400" dirty="0" smtClean="0"/>
              <a:t>праздника, посвящённого дню защитника Отечества. </a:t>
            </a:r>
            <a:endParaRPr lang="ru-RU" dirty="0"/>
          </a:p>
        </p:txBody>
      </p:sp>
      <p:pic>
        <p:nvPicPr>
          <p:cNvPr id="1027" name="Picture 3" descr="F:\Новая папка\фото детский сад\DSC_04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26403" y="4071942"/>
            <a:ext cx="4203401" cy="2500330"/>
          </a:xfrm>
          <a:prstGeom prst="rect">
            <a:avLst/>
          </a:prstGeom>
          <a:noFill/>
        </p:spPr>
      </p:pic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4071942"/>
            <a:ext cx="3754645" cy="2428892"/>
          </a:xfrm>
          <a:prstGeom prst="rect">
            <a:avLst/>
          </a:prstGeom>
        </p:spPr>
      </p:pic>
      <p:pic>
        <p:nvPicPr>
          <p:cNvPr id="4" name="Picture 2" descr="C:\Users\1\Desktop\фото детский сад\DSC_04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928670"/>
            <a:ext cx="3929195" cy="2620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9"/>
            <a:ext cx="8686800" cy="1571636"/>
          </a:xfrm>
        </p:spPr>
        <p:txBody>
          <a:bodyPr/>
          <a:lstStyle/>
          <a:p>
            <a:r>
              <a:rPr lang="ru-RU" dirty="0" smtClean="0"/>
              <a:t>Поздравление для пап с Днём Защитника Отечества «Наши папы».</a:t>
            </a:r>
            <a:endParaRPr lang="ru-RU" dirty="0"/>
          </a:p>
        </p:txBody>
      </p:sp>
      <p:pic>
        <p:nvPicPr>
          <p:cNvPr id="1026" name="Picture 2" descr="C:\Users\1\Desktop\Новая папка\DSC_00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928802"/>
            <a:ext cx="7143800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Результаты, выводы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Благодаря данному проекту, у детей сформировалось представление о празднике «День защитника Отечества», о Российской армии, родах войск, военной техники.</a:t>
            </a:r>
          </a:p>
          <a:p>
            <a:pPr>
              <a:buNone/>
            </a:pPr>
            <a:r>
              <a:rPr lang="ru-RU" sz="2800" dirty="0" smtClean="0"/>
              <a:t> Появился повышенный интерес к художественной литературе, к истории Российской армии.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Актуальность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Одним из направлений духовно-нравственного воспитания является воспитание героического начала в детях. Ведь формирование отношения к стране и государству, где живёт человек, к её истории начинается с детства.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Проблема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Отсутствие интереса к Российской армии.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u="sng" dirty="0" smtClean="0"/>
              <a:t>  Обоснование проблемы:</a:t>
            </a:r>
            <a:r>
              <a:rPr lang="ru-RU" b="1" dirty="0" smtClean="0"/>
              <a:t> </a:t>
            </a:r>
            <a:r>
              <a:rPr lang="ru-RU" dirty="0" smtClean="0"/>
              <a:t>недостаточный уровень знаний о Российской армии; формирование </a:t>
            </a:r>
            <a:r>
              <a:rPr lang="ru-RU" dirty="0" err="1" smtClean="0"/>
              <a:t>гендерной</a:t>
            </a:r>
            <a:r>
              <a:rPr lang="ru-RU" dirty="0" smtClean="0"/>
              <a:t> принадлежности; отсутствие желания в будущем стать физически развитым защитником Отечества.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Цель: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5286412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5800" dirty="0" smtClean="0"/>
              <a:t>  Формирование у детей представлений о празднике «День защитника Отечества».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7700" dirty="0" smtClean="0">
                <a:solidFill>
                  <a:srgbClr val="C00000"/>
                </a:solidFill>
              </a:rPr>
              <a:t>Задачи:</a:t>
            </a:r>
            <a:r>
              <a:rPr lang="ru-RU" dirty="0" smtClean="0"/>
              <a:t>     </a:t>
            </a:r>
          </a:p>
          <a:p>
            <a:pPr lvl="0">
              <a:buNone/>
            </a:pPr>
            <a:r>
              <a:rPr lang="ru-RU" sz="4400" dirty="0" smtClean="0"/>
              <a:t>1. Расширять знания детей о Российской армии, родах войск, военной техники.  </a:t>
            </a:r>
          </a:p>
          <a:p>
            <a:pPr>
              <a:buNone/>
            </a:pPr>
            <a:r>
              <a:rPr lang="ru-RU" sz="4400" dirty="0" smtClean="0"/>
              <a:t>2. Развивать интерес детей к истории родного Отечества, к истории формирования и становления Российской армии от Древней Руси до современности.</a:t>
            </a:r>
          </a:p>
          <a:p>
            <a:pPr>
              <a:buNone/>
            </a:pPr>
            <a:r>
              <a:rPr lang="ru-RU" sz="4400" dirty="0" smtClean="0"/>
              <a:t>3. Воспитывать чувство гордости за свою Родину, уважение к воинам, защищавшим ее.</a:t>
            </a:r>
          </a:p>
          <a:p>
            <a:pPr>
              <a:buNone/>
            </a:pPr>
            <a:r>
              <a:rPr lang="ru-RU" sz="4400" dirty="0" smtClean="0"/>
              <a:t>4. Привлечение родителей в образовательный процесс.</a:t>
            </a:r>
          </a:p>
          <a:p>
            <a:pPr>
              <a:buNone/>
            </a:pPr>
            <a:r>
              <a:rPr lang="ru-RU" sz="4400" b="1" dirty="0" smtClean="0"/>
              <a:t> </a:t>
            </a:r>
            <a:endParaRPr lang="ru-RU" sz="4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686800" cy="7858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smtClean="0">
                <a:solidFill>
                  <a:srgbClr val="C00000"/>
                </a:solidFill>
              </a:rPr>
              <a:t>Подготовительный этап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214438"/>
            <a:ext cx="5143500" cy="564356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- Подбор наглядных материалов: фото - и видео сюжетов, тематических картин и иллюстраций по темам: «Богатыри», «Представители родов войск», «Военные профессии», «Военная техника».</a:t>
            </a:r>
          </a:p>
          <a:p>
            <a:r>
              <a:rPr lang="ru-RU" sz="2400" dirty="0" smtClean="0"/>
              <a:t>- Подбор художественной и энциклопедической литературы, предварительное чтение рассказов, стихов, загадок по теме проекта.</a:t>
            </a:r>
          </a:p>
          <a:p>
            <a:r>
              <a:rPr lang="ru-RU" sz="2400" dirty="0" smtClean="0"/>
              <a:t>- Подбор открыток к 23 февраля, для создания коллекции.</a:t>
            </a:r>
          </a:p>
          <a:p>
            <a:r>
              <a:rPr lang="ru-RU" sz="2400" dirty="0" smtClean="0"/>
              <a:t>Предметно – развивающая среда по проекту «День защитника Отечества»: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050" name="Picture 2" descr="C:\Users\1\Desktop\Новая папка\DSC_00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1000108"/>
            <a:ext cx="3335924" cy="2571768"/>
          </a:xfrm>
          <a:prstGeom prst="rect">
            <a:avLst/>
          </a:prstGeom>
          <a:noFill/>
        </p:spPr>
      </p:pic>
      <p:pic>
        <p:nvPicPr>
          <p:cNvPr id="3074" name="Picture 2" descr="C:\Users\1\Desktop\Новая папка\DSC_00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3857628"/>
            <a:ext cx="3500462" cy="2824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0010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Создание игрового макета «Российская армия», игрушки  солдатики, военная техника (самолёты, корабли, танки, пушки), флаг России, бинокли, оружие (пистолеты, автоматы, меч и щит), одежда для сюжетно – ролевых игр (кольчуга и шлем для богатыря; тельняшка, гюйс, бескозырка для моряка; пилотка, плащ – палатка для солдата; белый халат, медицинская сумка </a:t>
            </a:r>
          </a:p>
          <a:p>
            <a:endParaRPr lang="ru-RU" dirty="0"/>
          </a:p>
        </p:txBody>
      </p:sp>
      <p:pic>
        <p:nvPicPr>
          <p:cNvPr id="1026" name="Picture 2" descr="C:\Users\1\Desktop\Новая папка\DSC_00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928934"/>
            <a:ext cx="3857652" cy="3143272"/>
          </a:xfrm>
          <a:prstGeom prst="rect">
            <a:avLst/>
          </a:prstGeom>
          <a:noFill/>
        </p:spPr>
      </p:pic>
      <p:pic>
        <p:nvPicPr>
          <p:cNvPr id="1027" name="Picture 3" descr="C:\Users\1\Desktop\Новая папка\DSC_00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2857496"/>
            <a:ext cx="4000528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285728"/>
            <a:ext cx="5715008" cy="657227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Наглядно – дидактические пособия и игры:</a:t>
            </a:r>
          </a:p>
          <a:p>
            <a:r>
              <a:rPr lang="ru-RU" sz="2400" dirty="0" smtClean="0"/>
              <a:t>Альбомы   с изображением военной техники, альбом «Богатыри», альбом с представителями разных родов войск; настольная дидактическая игра «Кому что нужно?», «Профессии», «Собери богатыря в путь – дорогу»; игры со счётными палочками «Посмотри и выложи из палочек» (танк, корабль, самолёт, ракета); мультфильм «Алёша Попович и </a:t>
            </a:r>
            <a:r>
              <a:rPr lang="ru-RU" sz="2400" dirty="0" err="1" smtClean="0"/>
              <a:t>Тугарин</a:t>
            </a:r>
            <a:r>
              <a:rPr lang="ru-RU" sz="2400" dirty="0" smtClean="0"/>
              <a:t> Змей», «Илья Муромец и соловей разбойник», «Добрыня Никитич и Змей Горыныч». </a:t>
            </a:r>
          </a:p>
          <a:p>
            <a:r>
              <a:rPr lang="ru-RU" sz="2400" dirty="0" smtClean="0"/>
              <a:t>Подвижные и сюжетно - ролевые игры:</a:t>
            </a:r>
          </a:p>
          <a:p>
            <a:r>
              <a:rPr lang="ru-RU" sz="2400" dirty="0" smtClean="0"/>
              <a:t>Игра «Попади в цель», «Кто дальше бросит?», «Кто быстрее?», «Стрелок»; игровые упражнения «Мы – солдаты», «Наша армия..»; «Разведчики» («Найди, где спрятано»), «Пограничники».</a:t>
            </a:r>
          </a:p>
          <a:p>
            <a:endParaRPr lang="ru-RU" sz="2400" dirty="0"/>
          </a:p>
        </p:txBody>
      </p:sp>
      <p:pic>
        <p:nvPicPr>
          <p:cNvPr id="4098" name="Picture 2" descr="C:\Users\1\Desktop\Новая папка\DSC_00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500042"/>
            <a:ext cx="3214710" cy="2428892"/>
          </a:xfrm>
          <a:prstGeom prst="rect">
            <a:avLst/>
          </a:prstGeom>
          <a:noFill/>
        </p:spPr>
      </p:pic>
      <p:pic>
        <p:nvPicPr>
          <p:cNvPr id="4099" name="Picture 3" descr="C:\Users\1\Desktop\Новая папка\DSC_00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571876"/>
            <a:ext cx="3143272" cy="2714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rgbClr val="C00000"/>
                </a:solidFill>
              </a:rPr>
              <a:t>Основной этап: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4838704" cy="6143644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 smtClean="0"/>
              <a:t>Работа с детьми: </a:t>
            </a:r>
          </a:p>
          <a:p>
            <a:r>
              <a:rPr lang="ru-RU" sz="2400" dirty="0" smtClean="0"/>
              <a:t>непосредственно – образовательная деятельность тематические занятия по теме  «Профессии», «Транспорт», «День защитника Отечества», «Открытка папе», «Нарисуй папу».</a:t>
            </a:r>
          </a:p>
          <a:p>
            <a:r>
              <a:rPr lang="ru-RU" sz="2400" dirty="0" smtClean="0"/>
              <a:t>Образовательная деятельность, осуществляемая в ходе режимных моментов: рассматривание иллюстраций, чтение художественной литературы, беседа, просмотр презентаций «Наша Армия», «Защитники Руси».</a:t>
            </a:r>
          </a:p>
          <a:p>
            <a:r>
              <a:rPr lang="ru-RU" sz="2400" dirty="0" smtClean="0"/>
              <a:t>Игровая деятельность: подвижные игры «Попади в цель», «Кто дальше бросит?», «Кто быстрее?», «Стрелок», «Проскачи на коне»; сюжетно – ролевая игра «Армия»: сюжеты «Солдаты в карауле», «Разведчики», «На заставе».</a:t>
            </a:r>
          </a:p>
          <a:p>
            <a:r>
              <a:rPr lang="ru-RU" sz="2400" dirty="0" smtClean="0"/>
              <a:t>Дидактические игры: «Собери картинку», «Кто лишний?», «Найди отличия», «Кого больше?», «Подбери пару», «Профессии», «Собери богатыря в путь – дорогу»; игры со счётными палочками «Посмотри и выложи из палочек».</a:t>
            </a:r>
          </a:p>
          <a:p>
            <a:r>
              <a:rPr lang="ru-RU" sz="2400" dirty="0" smtClean="0"/>
              <a:t>Работа с родителями: беседы с детьми по темам «Наша армия», «Кто такие защитники Отечества?».</a:t>
            </a:r>
            <a:endParaRPr lang="ru-RU" sz="2000" dirty="0"/>
          </a:p>
        </p:txBody>
      </p:sp>
      <p:pic>
        <p:nvPicPr>
          <p:cNvPr id="2050" name="Picture 2" descr="C:\Users\1\Desktop\фото детский сад\DSC_04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857232"/>
            <a:ext cx="3571900" cy="2643206"/>
          </a:xfrm>
          <a:prstGeom prst="rect">
            <a:avLst/>
          </a:prstGeom>
          <a:noFill/>
        </p:spPr>
      </p:pic>
      <p:pic>
        <p:nvPicPr>
          <p:cNvPr id="2051" name="Picture 3" descr="C:\Users\1\Desktop\Новая папка\DSC_00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3714752"/>
            <a:ext cx="3571900" cy="2967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9"/>
            <a:ext cx="5410208" cy="428627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Игровая деятельность: подвижные игры «Попади в цель», «Кто дальше бросит?», «Кто быстрее?», «Стрелок», «Проскачи на коне»; сюжетно – ролевая игра «Армия»: сюжеты «Солдаты в карауле», «Разведчики», «На заставе».</a:t>
            </a:r>
          </a:p>
          <a:p>
            <a:r>
              <a:rPr lang="ru-RU" dirty="0" smtClean="0"/>
              <a:t>Дидактические игры: «Собери картинку», «Кто лишний?», «Найди отличия», «Кого больше?», «Подбери пару», «Профессии», «Собери богатыря в путь – дорогу»; игры со счётными палочками «Посмотри и выложи из палочек».</a:t>
            </a:r>
          </a:p>
          <a:p>
            <a:r>
              <a:rPr lang="ru-RU" dirty="0" smtClean="0"/>
              <a:t>Работа с родителями: беседы с детьми по темам «Наша армия», «Кто такие защитники Отечества?».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5122" name="Picture 2" descr="C:\Users\1\Desktop\Новая папка\DSC_0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4572008"/>
            <a:ext cx="3429024" cy="2109780"/>
          </a:xfrm>
          <a:prstGeom prst="rect">
            <a:avLst/>
          </a:prstGeom>
          <a:noFill/>
        </p:spPr>
      </p:pic>
      <p:pic>
        <p:nvPicPr>
          <p:cNvPr id="5123" name="Picture 3" descr="C:\Users\1\Desktop\Новая папка\DSC_00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4000504"/>
            <a:ext cx="3286116" cy="2714644"/>
          </a:xfrm>
          <a:prstGeom prst="rect">
            <a:avLst/>
          </a:prstGeom>
          <a:noFill/>
        </p:spPr>
      </p:pic>
      <p:pic>
        <p:nvPicPr>
          <p:cNvPr id="5124" name="Picture 4" descr="C:\Users\1\Desktop\Новая папка\DSC_00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428603"/>
            <a:ext cx="3286148" cy="2928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288</TotalTime>
  <Words>613</Words>
  <Application>Microsoft Office PowerPoint</Application>
  <PresentationFormat>Экран (4:3)</PresentationFormat>
  <Paragraphs>53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Тема исследования:      </vt:lpstr>
      <vt:lpstr>Актуальность</vt:lpstr>
      <vt:lpstr>Проблема</vt:lpstr>
      <vt:lpstr>Цель:</vt:lpstr>
      <vt:lpstr>Подготовительный этап </vt:lpstr>
      <vt:lpstr>Слайд 6</vt:lpstr>
      <vt:lpstr>Слайд 7</vt:lpstr>
      <vt:lpstr>Основной этап: </vt:lpstr>
      <vt:lpstr>Слайд 9</vt:lpstr>
      <vt:lpstr>Заключительный этап:</vt:lpstr>
      <vt:lpstr>Слайд 11</vt:lpstr>
      <vt:lpstr>Результаты, выводы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исследования:      </dc:title>
  <dc:creator>Алексей</dc:creator>
  <cp:lastModifiedBy>Артем</cp:lastModifiedBy>
  <cp:revision>35</cp:revision>
  <dcterms:created xsi:type="dcterms:W3CDTF">2015-02-17T15:24:11Z</dcterms:created>
  <dcterms:modified xsi:type="dcterms:W3CDTF">2017-01-15T15:23:39Z</dcterms:modified>
</cp:coreProperties>
</file>