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67A2A-5153-425E-A638-F68A1CB21915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4CE05-BCEA-4464-9CE2-FE4629505C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214577"/>
          </a:xfrm>
        </p:spPr>
        <p:txBody>
          <a:bodyPr>
            <a:normAutofit/>
          </a:bodyPr>
          <a:lstStyle/>
          <a:p>
            <a:r>
              <a:rPr lang="ru-RU" b="1" dirty="0" smtClean="0"/>
              <a:t>Игра-исследование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Monotype Corsiva" pitchFamily="66" charset="0"/>
                <a:cs typeface="Microsoft Uighur" pitchFamily="2" charset="-78"/>
              </a:rPr>
              <a:t>«Мы делили апельсин»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Средняя группа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3357562"/>
            <a:ext cx="4143404" cy="71438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Воспитатель: Куренкова О.С.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555\Desktop\apelsin_fir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643182"/>
            <a:ext cx="603502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214577"/>
          </a:xfrm>
        </p:spPr>
        <p:txBody>
          <a:bodyPr>
            <a:normAutofit/>
          </a:bodyPr>
          <a:lstStyle/>
          <a:p>
            <a:r>
              <a:rPr lang="ru-RU" b="1" dirty="0" smtClean="0"/>
              <a:t>Игра-исследование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Monotype Corsiva" pitchFamily="66" charset="0"/>
                <a:cs typeface="Microsoft Uighur" pitchFamily="2" charset="-78"/>
              </a:rPr>
              <a:t>«Мы делили апельсин»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Средняя группа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3357562"/>
            <a:ext cx="4143404" cy="71438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Воспитатель: Куренкова О.С.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555\Desktop\apelsin_fir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643182"/>
            <a:ext cx="603502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Организационный момент</a:t>
            </a:r>
            <a:endParaRPr lang="ru-RU" b="1" dirty="0"/>
          </a:p>
        </p:txBody>
      </p:sp>
      <p:pic>
        <p:nvPicPr>
          <p:cNvPr id="2051" name="Picture 3" descr="C:\Users\555\Desktop\Новая папка\20161220_1053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14143"/>
            <a:ext cx="8229600" cy="4498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Книжный уголок</a:t>
            </a:r>
            <a:endParaRPr lang="ru-RU" b="1" dirty="0"/>
          </a:p>
        </p:txBody>
      </p:sp>
      <p:pic>
        <p:nvPicPr>
          <p:cNvPr id="4099" name="Picture 3" descr="C:\Users\555\Desktop\Новая папка\20161220_1105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364" y="1600200"/>
            <a:ext cx="75432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Исследовательский центр</a:t>
            </a:r>
            <a:endParaRPr lang="ru-RU" b="1" dirty="0"/>
          </a:p>
        </p:txBody>
      </p:sp>
      <p:pic>
        <p:nvPicPr>
          <p:cNvPr id="5123" name="Picture 3" descr="C:\Users\555\Desktop\Новая папка\20161220_1101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1600199"/>
            <a:ext cx="3357585" cy="49117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Центр художественного творчества</a:t>
            </a:r>
            <a:endParaRPr lang="ru-RU" b="1" dirty="0"/>
          </a:p>
        </p:txBody>
      </p:sp>
      <p:pic>
        <p:nvPicPr>
          <p:cNvPr id="3076" name="Picture 4" descr="C:\Users\555\Desktop\Новая папка\20161220_1102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816478"/>
            <a:ext cx="8229600" cy="40934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Познавательный (математический) центр</a:t>
            </a:r>
            <a:endParaRPr lang="ru-RU" b="1" dirty="0"/>
          </a:p>
        </p:txBody>
      </p:sp>
      <p:pic>
        <p:nvPicPr>
          <p:cNvPr id="6147" name="Picture 3" descr="C:\Users\555\Desktop\Новая папка\20161220_1101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785926"/>
            <a:ext cx="3443229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Центр конструирования</a:t>
            </a:r>
            <a:endParaRPr lang="ru-RU" b="1" dirty="0"/>
          </a:p>
        </p:txBody>
      </p:sp>
      <p:pic>
        <p:nvPicPr>
          <p:cNvPr id="7171" name="Picture 3" descr="C:\Users\555\Desktop\Новая папка\20161220_1103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785676"/>
            <a:ext cx="8229600" cy="41550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Презентация своей деятельности</a:t>
            </a:r>
            <a:endParaRPr lang="ru-RU" b="1" dirty="0"/>
          </a:p>
        </p:txBody>
      </p:sp>
      <p:pic>
        <p:nvPicPr>
          <p:cNvPr id="9218" name="Picture 2" descr="C:\Users\555\Desktop\Новая папка\20161220_1110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847" y="1600200"/>
            <a:ext cx="3513305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Users\555\Desktop\Новая папка\20161220_1112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5600" y="1625178"/>
            <a:ext cx="4211242" cy="4447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Рефлексия</a:t>
            </a:r>
            <a:endParaRPr lang="ru-RU" b="1" dirty="0"/>
          </a:p>
        </p:txBody>
      </p:sp>
      <p:pic>
        <p:nvPicPr>
          <p:cNvPr id="10242" name="Picture 2" descr="C:\Users\555\Desktop\209607832_bf02a352407896c33bd9c37408e3bc09_800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43881"/>
            <a:ext cx="4038600" cy="4038600"/>
          </a:xfrm>
          <a:prstGeom prst="rect">
            <a:avLst/>
          </a:prstGeom>
          <a:noFill/>
        </p:spPr>
      </p:pic>
      <p:pic>
        <p:nvPicPr>
          <p:cNvPr id="10243" name="Picture 3" descr="C:\Users\555\Desktop\Смайлик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32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Игра-исследование  «Мы делили апельсин» Средняя группа</vt:lpstr>
      <vt:lpstr>Организационный момент</vt:lpstr>
      <vt:lpstr>Книжный уголок</vt:lpstr>
      <vt:lpstr>Исследовательский центр</vt:lpstr>
      <vt:lpstr>Центр художественного творчества</vt:lpstr>
      <vt:lpstr>Познавательный (математический) центр</vt:lpstr>
      <vt:lpstr>Центр конструирования</vt:lpstr>
      <vt:lpstr>Презентация своей деятельности</vt:lpstr>
      <vt:lpstr>Рефлексия</vt:lpstr>
      <vt:lpstr>Игра-исследование  «Мы делили апельсин» Средняя группа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Игра-исследование  «Мы делили апельсин» Средняя группа</dc:title>
  <dc:creator>555</dc:creator>
  <cp:lastModifiedBy>www.PHILka.RU</cp:lastModifiedBy>
  <cp:revision>9</cp:revision>
  <dcterms:created xsi:type="dcterms:W3CDTF">2017-01-11T10:48:54Z</dcterms:created>
  <dcterms:modified xsi:type="dcterms:W3CDTF">2017-01-16T09:07:00Z</dcterms:modified>
</cp:coreProperties>
</file>