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36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5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5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87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24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48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84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723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3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741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C47E4-47F6-419D-BCB3-826D0815F2AA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8FC3B-1E74-4108-AC11-7F3A692B3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21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52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39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7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58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2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3180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Маргулец</dc:creator>
  <cp:lastModifiedBy>Елена Маргулец</cp:lastModifiedBy>
  <cp:revision>1</cp:revision>
  <dcterms:created xsi:type="dcterms:W3CDTF">2015-11-11T17:03:18Z</dcterms:created>
  <dcterms:modified xsi:type="dcterms:W3CDTF">2015-11-11T17:03:40Z</dcterms:modified>
</cp:coreProperties>
</file>