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76" r:id="rId37"/>
    <p:sldId id="277" r:id="rId38"/>
    <p:sldId id="278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25152-A6E5-4684-A1D1-CE075408D0AB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EC1A-28A2-4D1A-886B-B24ED93C86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/>
              <a:t>Интересные </a:t>
            </a:r>
            <a:r>
              <a:rPr lang="ru-RU" sz="7200" b="1" dirty="0" smtClean="0"/>
              <a:t>изобретения </a:t>
            </a:r>
            <a:br>
              <a:rPr lang="ru-RU" sz="7200" b="1" dirty="0" smtClean="0"/>
            </a:br>
            <a:r>
              <a:rPr lang="en-US" sz="7200" b="1" dirty="0" smtClean="0"/>
              <a:t>XX </a:t>
            </a:r>
            <a:r>
              <a:rPr lang="ru-RU" sz="7200" b="1" dirty="0"/>
              <a:t>в</a:t>
            </a:r>
            <a:r>
              <a:rPr lang="ru-RU" sz="7200" b="1" dirty="0" smtClean="0"/>
              <a:t>ека</a:t>
            </a:r>
            <a:r>
              <a:rPr lang="ru-RU" sz="7200" b="1" dirty="0"/>
              <a:t/>
            </a:r>
            <a:br>
              <a:rPr lang="ru-RU" sz="7200" b="1" dirty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ащитная маска на случай метели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75520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Маски на случай метели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Устройство для сушки волос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4664"/>
            <a:ext cx="6921866" cy="6225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Необычный фен для волос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етская коляска на случай газовой атаки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7948773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Детская коляска-противогаз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Семейный велосипед со швейной машинкой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2656"/>
            <a:ext cx="7502355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Велосипед для всех членов семьи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Газета-факс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2656"/>
            <a:ext cx="76200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Читайте свежие новости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 </a:t>
            </a:r>
            <a:r>
              <a:rPr lang="ru-RU" b="1" dirty="0" err="1"/>
              <a:t>газетой-факс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«Спасательный жилет» из велосипедных шин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48680"/>
            <a:ext cx="6762565" cy="5929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7 необычных изобретений прошлого. Изображение № 8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8184445" cy="5285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 </a:t>
            </a:r>
            <a:r>
              <a:rPr lang="ru-RU" b="1" dirty="0" err="1"/>
              <a:t>Кото-робот</a:t>
            </a:r>
            <a:r>
              <a:rPr lang="ru-RU" b="1" dirty="0"/>
              <a:t>, 1963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тех, кто не очень жаловал кошачье семейство, был создан этот робот. Он мяукал и моргал глазами, а еще отпугивал мышей и крыс.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27 необычных изобретений прошлого. Изображение № 9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259332" cy="4731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 Грудь со стуком сердца, 1963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Эта грудь со стуком сердца была создана для маленьких детей, которые не могли уснуть.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27 необычных изобретений прошлого. Изображение № 10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656"/>
            <a:ext cx="5997842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Переносная сауна, 1962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Мобильно и экономично!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27 необычных изобретений прошлого. Изображение № 12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4638675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Очки-телевизор, 1963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Прадед современных 3D-очков.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7 необычных изобретений прошлого. Изображение № 13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5248275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err="1"/>
              <a:t>Собаколовка</a:t>
            </a:r>
            <a:r>
              <a:rPr lang="ru-RU" b="1" dirty="0"/>
              <a:t>, 1940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Без комментариев...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Спасательный жилет из велосипедных шин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27 необычных изобретений прошлого. Изображение № 14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6336704" cy="6175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Мундштук для пачки сигарет, 1955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Видимо, в 50-ые отношение к </a:t>
            </a:r>
            <a:r>
              <a:rPr lang="ru-RU" dirty="0" smtClean="0"/>
              <a:t>курению </a:t>
            </a:r>
            <a:r>
              <a:rPr lang="ru-RU" dirty="0"/>
              <a:t>было не таким </a:t>
            </a:r>
            <a:r>
              <a:rPr lang="ru-RU" dirty="0" smtClean="0"/>
              <a:t>негативным</a:t>
            </a:r>
            <a:r>
              <a:rPr lang="ru-RU" dirty="0"/>
              <a:t>, как сейчас.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27 необычных изобретений прошлого. Изображение № 23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558712" cy="5970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Мундштук для любителей покурить под дождем, 1954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27 необычных изобретений прошлого. Изображение № 28.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39961"/>
            <a:ext cx="4813548" cy="6718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/>
              <a:t>Устройство для завивки волос, 1938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больших и маленьких модниц.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омпресс со льдом против похмел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8496"/>
            <a:ext cx="6808836" cy="6679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Средство против похмелья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от </a:t>
            </a:r>
            <a:r>
              <a:rPr lang="ru-RU" b="1" dirty="0" err="1"/>
              <a:t>Max</a:t>
            </a:r>
            <a:r>
              <a:rPr lang="ru-RU" b="1" dirty="0"/>
              <a:t> </a:t>
            </a:r>
            <a:r>
              <a:rPr lang="ru-RU" b="1" dirty="0" err="1"/>
              <a:t>Factor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осипед 20 века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85725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Универсальный велосипед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шляпа-радио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2656"/>
            <a:ext cx="7689985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Комфортная шляпа-радио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Очки для чтения лежа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60280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Очки для чтения лежа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66</Words>
  <Application>Microsoft Office PowerPoint</Application>
  <PresentationFormat>Экран (4:3)</PresentationFormat>
  <Paragraphs>19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Интересные изобретения  XX века </vt:lpstr>
      <vt:lpstr>Слайд 2</vt:lpstr>
      <vt:lpstr>Спасательный жилет из велосипедных шин </vt:lpstr>
      <vt:lpstr>Слайд 4</vt:lpstr>
      <vt:lpstr>Универсальный велосипед </vt:lpstr>
      <vt:lpstr>Слайд 6</vt:lpstr>
      <vt:lpstr>Комфортная шляпа-радио </vt:lpstr>
      <vt:lpstr>Слайд 8</vt:lpstr>
      <vt:lpstr>Очки для чтения лежа </vt:lpstr>
      <vt:lpstr>Слайд 10</vt:lpstr>
      <vt:lpstr>Маски на случай метели </vt:lpstr>
      <vt:lpstr>Слайд 12</vt:lpstr>
      <vt:lpstr>Необычный фен для волос </vt:lpstr>
      <vt:lpstr>Слайд 14</vt:lpstr>
      <vt:lpstr>Детская коляска-противогаз </vt:lpstr>
      <vt:lpstr>Слайд 16</vt:lpstr>
      <vt:lpstr>Велосипед для всех членов семьи </vt:lpstr>
      <vt:lpstr>Слайд 18</vt:lpstr>
      <vt:lpstr>Читайте свежие новости  с газетой-факс </vt:lpstr>
      <vt:lpstr>Слайд 20</vt:lpstr>
      <vt:lpstr> Кото-робот, 1963 Для тех, кто не очень жаловал кошачье семейство, был создан этот робот. Он мяукал и моргал глазами, а еще отпугивал мышей и крыс. </vt:lpstr>
      <vt:lpstr>Слайд 22</vt:lpstr>
      <vt:lpstr> Грудь со стуком сердца, 1963  Эта грудь со стуком сердца была создана для маленьких детей, которые не могли уснуть. </vt:lpstr>
      <vt:lpstr>Слайд 24</vt:lpstr>
      <vt:lpstr>Переносная сауна, 1962 Мобильно и экономично! </vt:lpstr>
      <vt:lpstr>Слайд 26</vt:lpstr>
      <vt:lpstr>Очки-телевизор, 1963 Прадед современных 3D-очков. </vt:lpstr>
      <vt:lpstr>Слайд 28</vt:lpstr>
      <vt:lpstr>Собаколовка, 1940 Без комментариев... </vt:lpstr>
      <vt:lpstr>Слайд 30</vt:lpstr>
      <vt:lpstr>Мундштук для пачки сигарет, 1955 Видимо, в 50-ые отношение к курению было не таким негативным, как сейчас. </vt:lpstr>
      <vt:lpstr>Слайд 32</vt:lpstr>
      <vt:lpstr>Мундштук для любителей покурить под дождем, 1954</vt:lpstr>
      <vt:lpstr>Слайд 34</vt:lpstr>
      <vt:lpstr>Устройство для завивки волос, 1938 Для больших и маленьких модниц. </vt:lpstr>
      <vt:lpstr>Слайд 36</vt:lpstr>
      <vt:lpstr>Средство против похмелья  от Max Factor 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изобретения  XX века </dc:title>
  <dc:creator>Владелец</dc:creator>
  <cp:lastModifiedBy>Владелец</cp:lastModifiedBy>
  <cp:revision>22</cp:revision>
  <dcterms:created xsi:type="dcterms:W3CDTF">2016-12-28T14:53:20Z</dcterms:created>
  <dcterms:modified xsi:type="dcterms:W3CDTF">2016-12-28T15:22:35Z</dcterms:modified>
</cp:coreProperties>
</file>