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14587-4FEF-445D-AAED-76CA89DB8772}" type="datetimeFigureOut">
              <a:rPr lang="ru-RU" smtClean="0"/>
              <a:t>19.01.2015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59C03-4C9D-4FB2-929F-73F790676D4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14587-4FEF-445D-AAED-76CA89DB8772}" type="datetimeFigureOut">
              <a:rPr lang="ru-RU" smtClean="0"/>
              <a:t>19.01.2015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59C03-4C9D-4FB2-929F-73F790676D4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14587-4FEF-445D-AAED-76CA89DB8772}" type="datetimeFigureOut">
              <a:rPr lang="ru-RU" smtClean="0"/>
              <a:t>19.01.2015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59C03-4C9D-4FB2-929F-73F790676D4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14587-4FEF-445D-AAED-76CA89DB8772}" type="datetimeFigureOut">
              <a:rPr lang="ru-RU" smtClean="0"/>
              <a:t>19.01.2015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59C03-4C9D-4FB2-929F-73F790676D4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14587-4FEF-445D-AAED-76CA89DB8772}" type="datetimeFigureOut">
              <a:rPr lang="ru-RU" smtClean="0"/>
              <a:t>19.01.2015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59C03-4C9D-4FB2-929F-73F790676D4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14587-4FEF-445D-AAED-76CA89DB8772}" type="datetimeFigureOut">
              <a:rPr lang="ru-RU" smtClean="0"/>
              <a:t>19.01.2015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59C03-4C9D-4FB2-929F-73F790676D4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14587-4FEF-445D-AAED-76CA89DB8772}" type="datetimeFigureOut">
              <a:rPr lang="ru-RU" smtClean="0"/>
              <a:t>19.01.2015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59C03-4C9D-4FB2-929F-73F790676D4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14587-4FEF-445D-AAED-76CA89DB8772}" type="datetimeFigureOut">
              <a:rPr lang="ru-RU" smtClean="0"/>
              <a:t>19.01.2015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59C03-4C9D-4FB2-929F-73F790676D4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14587-4FEF-445D-AAED-76CA89DB8772}" type="datetimeFigureOut">
              <a:rPr lang="ru-RU" smtClean="0"/>
              <a:t>19.01.2015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59C03-4C9D-4FB2-929F-73F790676D4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14587-4FEF-445D-AAED-76CA89DB8772}" type="datetimeFigureOut">
              <a:rPr lang="ru-RU" smtClean="0"/>
              <a:t>19.01.2015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59C03-4C9D-4FB2-929F-73F790676D4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14587-4FEF-445D-AAED-76CA89DB8772}" type="datetimeFigureOut">
              <a:rPr lang="ru-RU" smtClean="0"/>
              <a:t>19.01.2015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59C03-4C9D-4FB2-929F-73F790676D4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714587-4FEF-445D-AAED-76CA89DB8772}" type="datetimeFigureOut">
              <a:rPr lang="ru-RU" smtClean="0"/>
              <a:t>19.01.2015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659C03-4C9D-4FB2-929F-73F790676D45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www.troitskwool.com/files/forum/1100/117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32237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71538" y="642918"/>
            <a:ext cx="7715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История  возникновения варежки</a:t>
            </a:r>
            <a:endParaRPr lang="ru-RU" sz="36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www.darievna.ru/uploads/2012_11/kozganie_perchatki_s_mehom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80231"/>
            <a:ext cx="8858280" cy="68140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Русские цари надевали "</a:t>
            </a:r>
            <a:r>
              <a:rPr lang="ru-RU" b="1" dirty="0" err="1"/>
              <a:t>перстатые</a:t>
            </a:r>
            <a:r>
              <a:rPr lang="ru-RU" b="1" dirty="0"/>
              <a:t> рукавицы", .т.е. перчатки. Они были на меху, отороченные бобром. После этого рукавицы стали появляться и у других.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/>
              <a:t>Первые известные науке перчатки найдены в гробнице Тутанхамона. Конечно, им было далеко до современных. Сначала перчатки шили в виде мешков, потом наподобие варежек, и, наконец, появились перчатки с пальцами. Жители Древнего Египта ими не пользовались, хотя и получали в дар от покоренных народов как знак вассальной зависимости. В Афинах же аристократы надевали перчатки, дабы не запачкать и не обжечь руки во время еды</a:t>
            </a:r>
            <a:r>
              <a:rPr lang="ru-RU" dirty="0"/>
              <a:t>.</a:t>
            </a:r>
          </a:p>
        </p:txBody>
      </p:sp>
      <p:pic>
        <p:nvPicPr>
          <p:cNvPr id="22530" name="Picture 2" descr="http://www.darievna.ru/uploads/2012_11/glov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2214554"/>
            <a:ext cx="7286676" cy="44291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142852"/>
            <a:ext cx="85725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В 19 веке девушки и молодые замужние женщины из зажиточных семей по большим праздникам носили </a:t>
            </a:r>
            <a:r>
              <a:rPr lang="ru-RU" b="1" dirty="0" err="1"/>
              <a:t>накулачники</a:t>
            </a:r>
            <a:r>
              <a:rPr lang="ru-RU" b="1" dirty="0"/>
              <a:t> (митенки) - длинные узкие перчатки без пальцев. Вязали их из белых хлопчатобумажных ниток. К началу 20 века они почти повсеместно исчезли из деревенского костюма. </a:t>
            </a:r>
            <a:endParaRPr lang="ru-RU" dirty="0"/>
          </a:p>
        </p:txBody>
      </p:sp>
      <p:pic>
        <p:nvPicPr>
          <p:cNvPr id="27650" name="Picture 2" descr="http://s46.radikal.ru/i112/1102/ec/034d0f7168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571612"/>
            <a:ext cx="8215370" cy="49292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14290"/>
            <a:ext cx="864399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Для господ их делали из бархата, парчи и сафьяна, украшали жемчугом, бисером, драгоценными камнями, золотым и серебряным шитьем. Такие шедевры даже передавались по наследству из поколения в поколение</a:t>
            </a:r>
            <a:r>
              <a:rPr lang="ru-RU" b="1" dirty="0"/>
              <a:t>. </a:t>
            </a:r>
            <a:endParaRPr lang="ru-RU" dirty="0"/>
          </a:p>
        </p:txBody>
      </p:sp>
      <p:pic>
        <p:nvPicPr>
          <p:cNvPr id="26626" name="Picture 2" descr="http://cs2.livemaster.ru/foto/large/abe2427188-aksessuary-biryuzovye-barhatnye-perchatki-n15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2168146"/>
            <a:ext cx="6253138" cy="46898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14290"/>
            <a:ext cx="842968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Постепенно стало происходить разделение понятий: рукавички - то, что сделано из меха или ткани, а варежки - только вязаные. Часто носили и то, и другое, особенно на дальнем севере: снаружи большая рукавица из меха, под ней - вязаная варежка, более тонкая и нежная. Назывались такие варежки </a:t>
            </a:r>
            <a:r>
              <a:rPr lang="ru-RU" sz="2000" b="1" dirty="0" err="1"/>
              <a:t>исподочки</a:t>
            </a:r>
            <a:r>
              <a:rPr lang="ru-RU" sz="2000" b="1" dirty="0"/>
              <a:t>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/>
              <a:t>Варежка была не только предметом одежды, защищающим от холода, но и произведением искусства и даже своеобразным посланием: ее красивый, иногда очень сложный многоцветный узор мог нести определенную тайную информацию. Например, рисунок рыбы - символ плодородия, солнца, добра. Цепочка из ромбов - дерево жизни, кресты - огонь или солнце. </a:t>
            </a:r>
            <a:endParaRPr lang="ru-RU" sz="2000" dirty="0"/>
          </a:p>
        </p:txBody>
      </p:sp>
      <p:pic>
        <p:nvPicPr>
          <p:cNvPr id="25602" name="Picture 2" descr="http://www.blagievesti.ru/uploads/posts/2011-04/1302107259591ornamentom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3857628"/>
            <a:ext cx="8253934" cy="27860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42852"/>
            <a:ext cx="850112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Кстати, сложная техника вязания появилась не на Руси. Еще раньше ее освоили другие народы. Самыми искусными мастерами считали итальянцев, испанцев и скандинавов. Из Скандинавии пришло к нам мастерство вязания на спицах, причем первыми, кто там взял в руки спицы, были мужчины. </a:t>
            </a:r>
            <a:endParaRPr lang="ru-RU" dirty="0"/>
          </a:p>
        </p:txBody>
      </p:sp>
      <p:pic>
        <p:nvPicPr>
          <p:cNvPr id="29698" name="Picture 2" descr="http://evlakh-hand.ru/wp-content/uploads/2013/01/zagruzhenno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643050"/>
            <a:ext cx="7786742" cy="49292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14290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На Руси же вязали женщины. Этому учились с детства, ведь девушка к свадьбе должна была успеть приготовить себе приданое. Нужно было не только сшить свадебное платье, вышить полотенца и скатерти, но и одарить семью жениха вязаными чулками и варежками с красочными орнаментами. </a:t>
            </a:r>
            <a:endParaRPr lang="ru-RU" dirty="0"/>
          </a:p>
        </p:txBody>
      </p:sp>
      <p:pic>
        <p:nvPicPr>
          <p:cNvPr id="28674" name="Picture 2" descr="женские модные варежки 2014 фо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14488"/>
            <a:ext cx="4143372" cy="4810090"/>
          </a:xfrm>
          <a:prstGeom prst="rect">
            <a:avLst/>
          </a:prstGeom>
          <a:noFill/>
        </p:spPr>
      </p:pic>
      <p:pic>
        <p:nvPicPr>
          <p:cNvPr id="28676" name="Picture 4" descr="женские модные варежки 2014 фот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2" y="1571612"/>
            <a:ext cx="4648200" cy="49459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женские модные варежки 2014 фо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-452038"/>
            <a:ext cx="8382022" cy="73100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static2c.neobroker.ru/img-org/tovar-65036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24992"/>
            <a:ext cx="8715436" cy="65365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img0.liveinternet.ru/images/attach/c/1/54/544/54544969_Varezhki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77498"/>
            <a:ext cx="8786874" cy="65995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0" y="1071546"/>
            <a:ext cx="457200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Русское слово «варежка» происходит от словосочетания «варяжская рукавица», возможно, это говорит о том, что этот предмет одежды был заимствован у варяг. Варягами на Руси называли выходцев из скандинавских стран. Другой вариант происхождения этого слова - от древнерусского глагола «</a:t>
            </a:r>
            <a:r>
              <a:rPr lang="ru-RU" sz="2000" b="1" dirty="0"/>
              <a:t>варити</a:t>
            </a:r>
            <a:r>
              <a:rPr lang="ru-RU" sz="2000" b="1" dirty="0"/>
              <a:t>», «</a:t>
            </a:r>
            <a:r>
              <a:rPr lang="ru-RU" sz="2000" b="1" dirty="0"/>
              <a:t>варовати</a:t>
            </a:r>
            <a:r>
              <a:rPr lang="ru-RU" sz="2000" b="1" dirty="0"/>
              <a:t>», т. е. «защищать», «охранять». От чего? Да от холода! Но существует и третий: слово «</a:t>
            </a:r>
            <a:r>
              <a:rPr lang="ru-RU" sz="2000" b="1" dirty="0"/>
              <a:t>вареги</a:t>
            </a:r>
            <a:r>
              <a:rPr lang="ru-RU" sz="2000" b="1" dirty="0"/>
              <a:t>» - от «варить», т. е. раньше вязаные шерстяные рукавички заваривали в кипятке, чтобы они стали более плотными и теплыми</a:t>
            </a:r>
            <a:r>
              <a:rPr lang="ru-RU" b="1" dirty="0"/>
              <a:t>.</a:t>
            </a:r>
            <a:endParaRPr lang="ru-RU" dirty="0"/>
          </a:p>
        </p:txBody>
      </p:sp>
      <p:pic>
        <p:nvPicPr>
          <p:cNvPr id="7170" name="Picture 2" descr="http://madeinpiter.ru/wp-content/uploads/2012/01/0_2e177_873dc2b8_L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572000" cy="67151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mixline-k.ru/863-335-thickbox/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-785842"/>
            <a:ext cx="8715436" cy="83582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42852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В разных областях России варежки называли по-разному: </a:t>
            </a:r>
            <a:r>
              <a:rPr lang="ru-RU" b="1" dirty="0"/>
              <a:t>валянки</a:t>
            </a:r>
            <a:r>
              <a:rPr lang="ru-RU" b="1" dirty="0"/>
              <a:t>, катанки, плетенки, вязанки, </a:t>
            </a:r>
            <a:r>
              <a:rPr lang="ru-RU" b="1" dirty="0"/>
              <a:t>связни</a:t>
            </a:r>
            <a:r>
              <a:rPr lang="ru-RU" b="1" dirty="0"/>
              <a:t> - по способу их изготовления. </a:t>
            </a:r>
            <a:br>
              <a:rPr lang="ru-RU" b="1" dirty="0"/>
            </a:br>
            <a:r>
              <a:rPr lang="ru-RU" b="1" dirty="0"/>
              <a:t>Были еще </a:t>
            </a:r>
            <a:r>
              <a:rPr lang="ru-RU" b="1" dirty="0"/>
              <a:t>мохнатки</a:t>
            </a:r>
            <a:r>
              <a:rPr lang="ru-RU" b="1" dirty="0"/>
              <a:t>, </a:t>
            </a:r>
            <a:r>
              <a:rPr lang="ru-RU" b="1" dirty="0"/>
              <a:t>шубницы</a:t>
            </a:r>
            <a:r>
              <a:rPr lang="ru-RU" b="1" dirty="0"/>
              <a:t>... Эти, нетрудно догадаться, делались их меха - оленьего, собачьего, козлиного, волчьего, медвежьего и др. </a:t>
            </a:r>
            <a:endParaRPr lang="ru-RU" dirty="0"/>
          </a:p>
        </p:txBody>
      </p:sp>
      <p:pic>
        <p:nvPicPr>
          <p:cNvPr id="6146" name="Picture 2" descr="http://www.magichild.ru/foto/voilok/varejki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85926"/>
            <a:ext cx="4786314" cy="5072074"/>
          </a:xfrm>
          <a:prstGeom prst="rect">
            <a:avLst/>
          </a:prstGeom>
          <a:noFill/>
        </p:spPr>
      </p:pic>
      <p:pic>
        <p:nvPicPr>
          <p:cNvPr id="6148" name="Picture 4" descr="http://www.photo-dictionary.com/photofiles/list/4975/6557winter_mitten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30" y="1357298"/>
            <a:ext cx="4643470" cy="55007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userdata.forums.tut.by/2010/11/06/tb200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500562" cy="6500834"/>
          </a:xfrm>
          <a:prstGeom prst="rect">
            <a:avLst/>
          </a:prstGeom>
          <a:noFill/>
        </p:spPr>
      </p:pic>
      <p:pic>
        <p:nvPicPr>
          <p:cNvPr id="5124" name="Picture 4" descr="http://museum.kemsu.ru/pics/etnofoto/vitrina/rukaviz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3536157" y="1250157"/>
            <a:ext cx="6858000" cy="43576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643570" y="357166"/>
            <a:ext cx="3286116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На Руси варежки известны с 13 века, но в крестьянском быту они наверняка существовали и раньше. Почему же рукавицами не пользовались бояре и дворяне? Просто в них не было нужды. Помните поговорку - работать спустя рукава, то есть плохо? Бояре и дворяне носили одежду с очень длинными рукавами, в которых и прятали руки от холода. Такая одежда была теплая, но совершенно неудобная для работы. </a:t>
            </a:r>
            <a:br>
              <a:rPr lang="ru-RU" b="1" dirty="0"/>
            </a:br>
            <a:r>
              <a:rPr lang="ru-RU" b="1" dirty="0"/>
              <a:t>Сменилась мода, укоротились рукава, и возникла нужда в защите рук. Так рукавички перешли из рабоче-крестьянского быта в дворянский. И выглядеть они стали гораздо ярче и богаче!</a:t>
            </a:r>
            <a:endParaRPr lang="ru-RU" dirty="0"/>
          </a:p>
        </p:txBody>
      </p:sp>
      <p:pic>
        <p:nvPicPr>
          <p:cNvPr id="4098" name="Picture 2" descr="http://club.osinka.ru/files/00000_1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562600" cy="74104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russiansocks.ru/published/publicdata/GBRUSSIANSOC/attachments/SC/products_pictures/%D0%92%D0%B0%D1%80%D0%B5%D0%B6%D0%BA%D0%B8-%D1%81-%D0%B7%D0%B5%D0%BB%D0%B5%D0%BD%D1%8B%D0%BC-%D0%BE%D1%80%D0%BD%D0%B0%D0%BC%D0%B5%D0%BD%D1%82%D0%BE%D0%BCyz_en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0"/>
            <a:ext cx="8715436" cy="64293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mg1.liveinternet.ru/images/attach/c/7/96/103/96103563_large_DSC539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43352" y="0"/>
            <a:ext cx="948735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misssovershenstvo.ru/content/images/vyazanie_rukavi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28849"/>
            <a:ext cx="8643966" cy="462915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42910" y="214290"/>
            <a:ext cx="800105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Варежки делились на мужские и женские. Женские - миниатюрнее, наряднее, </a:t>
            </a:r>
            <a:r>
              <a:rPr lang="ru-RU" sz="2400" b="1" dirty="0"/>
              <a:t>многоцветнее</a:t>
            </a:r>
            <a:r>
              <a:rPr lang="ru-RU" sz="2400" b="1" dirty="0"/>
              <a:t>. Мужские попроще, вязались без резинки, чтобы было удобнее работать и легко скинуть с руки, пот утереть или перекурить</a:t>
            </a:r>
            <a:r>
              <a:rPr lang="ru-RU" b="1" dirty="0"/>
              <a:t>. 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357166"/>
            <a:ext cx="85725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Обычно надевалось несколько пар рукавиц : сначала вязаные (их называли </a:t>
            </a:r>
            <a:r>
              <a:rPr lang="ru-RU" b="1" dirty="0" err="1"/>
              <a:t>исподочки</a:t>
            </a:r>
            <a:r>
              <a:rPr lang="ru-RU" b="1" dirty="0"/>
              <a:t>), а затем меховые - мехом наружу (</a:t>
            </a:r>
            <a:r>
              <a:rPr lang="ru-RU" b="1" dirty="0" err="1"/>
              <a:t>мохнатки</a:t>
            </a:r>
            <a:r>
              <a:rPr lang="ru-RU" b="1" dirty="0"/>
              <a:t>). Для работы сверху надевали холщовые, кожаные или связанные из конского волоса. По праздникам носили </a:t>
            </a:r>
            <a:r>
              <a:rPr lang="ru-RU" b="1" dirty="0" err="1"/>
              <a:t>исподочки</a:t>
            </a:r>
            <a:r>
              <a:rPr lang="ru-RU" b="1" dirty="0"/>
              <a:t> с орнаментом, в будни - однотонные.</a:t>
            </a:r>
            <a:endParaRPr lang="ru-RU" dirty="0"/>
          </a:p>
        </p:txBody>
      </p:sp>
      <p:pic>
        <p:nvPicPr>
          <p:cNvPr id="24578" name="Picture 2" descr="http://www.sweetstyle.ru/style/assets/images/2011_3/perchatki/perchatki1_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928802"/>
            <a:ext cx="8001056" cy="46434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552</Words>
  <Application>Microsoft Office PowerPoint</Application>
  <PresentationFormat>Экран (4:3)</PresentationFormat>
  <Paragraphs>12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Хозяин</dc:creator>
  <cp:lastModifiedBy>Хозяин</cp:lastModifiedBy>
  <cp:revision>3</cp:revision>
  <dcterms:created xsi:type="dcterms:W3CDTF">2015-01-19T06:30:25Z</dcterms:created>
  <dcterms:modified xsi:type="dcterms:W3CDTF">2015-01-19T06:57:18Z</dcterms:modified>
</cp:coreProperties>
</file>