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Красоты Сахалина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916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2736"/>
            <a:ext cx="7986647" cy="5328592"/>
          </a:xfrm>
        </p:spPr>
      </p:pic>
    </p:spTree>
    <p:extLst>
      <p:ext uri="{BB962C8B-B14F-4D97-AF65-F5344CB8AC3E}">
        <p14:creationId xmlns:p14="http://schemas.microsoft.com/office/powerpoint/2010/main" val="3814736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35" y="1326024"/>
            <a:ext cx="7891205" cy="5055304"/>
          </a:xfrm>
        </p:spPr>
      </p:pic>
    </p:spTree>
    <p:extLst>
      <p:ext uri="{BB962C8B-B14F-4D97-AF65-F5344CB8AC3E}">
        <p14:creationId xmlns:p14="http://schemas.microsoft.com/office/powerpoint/2010/main" val="3981443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7929184" cy="5183414"/>
          </a:xfrm>
        </p:spPr>
      </p:pic>
    </p:spTree>
    <p:extLst>
      <p:ext uri="{BB962C8B-B14F-4D97-AF65-F5344CB8AC3E}">
        <p14:creationId xmlns:p14="http://schemas.microsoft.com/office/powerpoint/2010/main" val="2889387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7960084" cy="5306723"/>
          </a:xfrm>
        </p:spPr>
      </p:pic>
    </p:spTree>
    <p:extLst>
      <p:ext uri="{BB962C8B-B14F-4D97-AF65-F5344CB8AC3E}">
        <p14:creationId xmlns:p14="http://schemas.microsoft.com/office/powerpoint/2010/main" val="3912343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82528"/>
            <a:ext cx="7920880" cy="5586459"/>
          </a:xfrm>
        </p:spPr>
      </p:pic>
    </p:spTree>
    <p:extLst>
      <p:ext uri="{BB962C8B-B14F-4D97-AF65-F5344CB8AC3E}">
        <p14:creationId xmlns:p14="http://schemas.microsoft.com/office/powerpoint/2010/main" val="889160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2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Красоты Сахалина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Красоты Сахалина</dc:title>
  <dc:creator>Администратор</dc:creator>
  <cp:lastModifiedBy>Администратор</cp:lastModifiedBy>
  <cp:revision>2</cp:revision>
  <dcterms:created xsi:type="dcterms:W3CDTF">2015-04-09T11:04:15Z</dcterms:created>
  <dcterms:modified xsi:type="dcterms:W3CDTF">2015-04-09T11:16:04Z</dcterms:modified>
</cp:coreProperties>
</file>