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HP\Desktop\&#1084;&#1085;&#1077;&#1084;&#1086;&#1090;&#1077;&#1093;&#1085;&#1080;&#1082;&#1072;\&#1084;&#1072;&#1089;&#1090;&#1077;&#1088;-&#1082;&#1083;&#1072;&#1089;&#1089;\&#1042;&#1080;&#1076;&#1077;&#1086;%20&#1085;&#1072;%20&#1084;&#1072;&#1089;&#1090;&#1077;&#1088;%20&#1082;&#1083;&#1072;&#1089;&#1089;.mp4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 (1).jpeg"/>
          <p:cNvPicPr>
            <a:picLocks noChangeAspect="1"/>
          </p:cNvPicPr>
          <p:nvPr/>
        </p:nvPicPr>
        <p:blipFill>
          <a:blip r:embed="rId3" cstate="print">
            <a:lum bright="-10000" contrast="10000"/>
          </a:blip>
          <a:srcRect l="5201" t="21650" r="61200" b="42650"/>
          <a:stretch>
            <a:fillRect/>
          </a:stretch>
        </p:blipFill>
        <p:spPr>
          <a:xfrm>
            <a:off x="6372200" y="692696"/>
            <a:ext cx="2304256" cy="43524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971600" y="2348880"/>
            <a:ext cx="542905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Михайлова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Ольга Игоревна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50641" y="5229200"/>
            <a:ext cx="51621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истории и обществознания</a:t>
            </a:r>
          </a:p>
          <a:p>
            <a:pPr algn="ctr"/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высшая квалификационная категория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116632"/>
            <a:ext cx="69044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средняя общеобразовательная школа №5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села Журавского Новоселицкого района 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Ставропольского края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2000"/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276872"/>
            <a:ext cx="8136904" cy="923330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Благодарю за внимание!</a:t>
            </a:r>
            <a:endParaRPr lang="ru-RU" sz="5400" b="1" cap="none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5736" y="476672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Мастер-класс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988840"/>
            <a:ext cx="8158644" cy="258532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«От зубрёжки ещё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никто не умирал,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Но рисковать не стоит»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Видео на мастер класс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55576" y="548680"/>
            <a:ext cx="7848872" cy="5760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 занятия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 познакомить слушателей с приемами, обеспечивающих эффективное запоминание, сохранение и воспроизведение информации - методом мнемотехники.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</a:t>
            </a:r>
            <a:r>
              <a:rPr lang="ru-RU" b="1" dirty="0" smtClean="0"/>
              <a:t> 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 занятия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дать понятие мнемотехники, раскрыть актуальность;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познакомить с особенностями, принципами технологии, этапами работы с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мнемоприемами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на уроке истории и обществознания при заучивании основных понятий, хронологических дат и событий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мотивация   участников мастер-класса на  применение данной технологии в своей деятельности; 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рефлексия собственного профессионального мастерства участниками мастер-класса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В конце сегодняшнего мастер-класса  Вы сможете: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• объяснить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что такое мнемотехника;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•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отличать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мнемотехнические приемы от других видов учебных действий; 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• составить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 помощью приемов мнемотехники свои примеры, касающиеся вашего предмета</a:t>
            </a: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algn="just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Мнемотехника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совокупность приемов и систем, служащих для улучшения хранения информации и воспроизведения ее из памяти.</a:t>
            </a:r>
          </a:p>
          <a:p>
            <a:pPr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Простейшие примеры мнемотехники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аждый </a:t>
            </a:r>
            <a:r>
              <a:rPr lang="ru-RU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хотник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елает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нать,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идит </a:t>
            </a:r>
            <a:r>
              <a:rPr lang="ru-RU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азан – цвета радуги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ван</a:t>
            </a:r>
            <a:r>
              <a:rPr lang="ru-RU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одил </a:t>
            </a:r>
            <a:r>
              <a:rPr lang="ru-RU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евчонку, 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елел </a:t>
            </a:r>
            <a:r>
              <a:rPr lang="ru-RU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ащить </a:t>
            </a:r>
            <a:r>
              <a:rPr lang="ru-RU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еленку - падежи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Тема: Дворцовые перевороты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83568" y="1628800"/>
          <a:ext cx="7776864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38884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Екатерина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1725 – 1727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Петр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1727 – 1730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Анна Иоанновна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1730 – 1740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Иван Антонович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1740 – 1741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Елизавета Петровна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1741 – 1761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Петр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1761 – 1762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Екатерина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1762 – 1796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ull.jpeg"/>
          <p:cNvPicPr>
            <a:picLocks noChangeAspect="1"/>
          </p:cNvPicPr>
          <p:nvPr/>
        </p:nvPicPr>
        <p:blipFill>
          <a:blip r:embed="rId3" cstate="print"/>
          <a:srcRect l="1806" t="14720"/>
          <a:stretch>
            <a:fillRect/>
          </a:stretch>
        </p:blipFill>
        <p:spPr>
          <a:xfrm>
            <a:off x="683568" y="1124744"/>
            <a:ext cx="7959645" cy="51845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91680" y="548680"/>
            <a:ext cx="5903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Закон составления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интеллект-карт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mind-map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620688"/>
            <a:ext cx="8156291" cy="55446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Интеллект – таблицы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512a752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713" t="6996"/>
          <a:stretch>
            <a:fillRect/>
          </a:stretch>
        </p:blipFill>
        <p:spPr>
          <a:xfrm>
            <a:off x="107504" y="1124744"/>
            <a:ext cx="6302539" cy="4209331"/>
          </a:xfrm>
        </p:spPr>
      </p:pic>
      <p:pic>
        <p:nvPicPr>
          <p:cNvPr id="5" name="Рисунок 4" descr="img5.jpg"/>
          <p:cNvPicPr>
            <a:picLocks noChangeAspect="1"/>
          </p:cNvPicPr>
          <p:nvPr/>
        </p:nvPicPr>
        <p:blipFill>
          <a:blip r:embed="rId4" cstate="print"/>
          <a:srcRect l="12201" t="23750" r="9838" b="11151"/>
          <a:stretch>
            <a:fillRect/>
          </a:stretch>
        </p:blipFill>
        <p:spPr>
          <a:xfrm>
            <a:off x="539552" y="2393504"/>
            <a:ext cx="7128792" cy="4464496"/>
          </a:xfrm>
          <a:prstGeom prst="rect">
            <a:avLst/>
          </a:prstGeom>
        </p:spPr>
      </p:pic>
      <p:pic>
        <p:nvPicPr>
          <p:cNvPr id="6" name="Рисунок 5" descr="img6.jpg"/>
          <p:cNvPicPr>
            <a:picLocks noChangeAspect="1"/>
          </p:cNvPicPr>
          <p:nvPr/>
        </p:nvPicPr>
        <p:blipFill>
          <a:blip r:embed="rId5" cstate="print"/>
          <a:srcRect l="12988" t="17451" r="17713" b="12200"/>
          <a:stretch>
            <a:fillRect/>
          </a:stretch>
        </p:blipFill>
        <p:spPr>
          <a:xfrm>
            <a:off x="2807296" y="1124744"/>
            <a:ext cx="6336704" cy="4824536"/>
          </a:xfrm>
          <a:prstGeom prst="rect">
            <a:avLst/>
          </a:prstGeom>
        </p:spPr>
      </p:pic>
      <p:pic>
        <p:nvPicPr>
          <p:cNvPr id="8" name="Рисунок 7" descr="int-karta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3528" y="1124744"/>
            <a:ext cx="8640960" cy="5616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94</Words>
  <Application>Microsoft Office PowerPoint</Application>
  <PresentationFormat>Экран (4:3)</PresentationFormat>
  <Paragraphs>44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   Цель занятия:  познакомить слушателей с приемами, обеспечивающих эффективное запоминание, сохранение и воспроизведение информации - методом мнемотехники.   </vt:lpstr>
      <vt:lpstr>Слайд 5</vt:lpstr>
      <vt:lpstr>Тема: Дворцовые перевороты</vt:lpstr>
      <vt:lpstr>Слайд 7</vt:lpstr>
      <vt:lpstr>Слайд 8</vt:lpstr>
      <vt:lpstr>Интеллект – таблицы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HP</cp:lastModifiedBy>
  <cp:revision>13</cp:revision>
  <dcterms:created xsi:type="dcterms:W3CDTF">2017-01-02T13:20:36Z</dcterms:created>
  <dcterms:modified xsi:type="dcterms:W3CDTF">2017-01-14T07:05:43Z</dcterms:modified>
</cp:coreProperties>
</file>