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zip" ContentType="image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77" r:id="rId6"/>
    <p:sldId id="259" r:id="rId7"/>
    <p:sldId id="270" r:id="rId8"/>
    <p:sldId id="268" r:id="rId9"/>
    <p:sldId id="260" r:id="rId10"/>
    <p:sldId id="261" r:id="rId11"/>
    <p:sldId id="262" r:id="rId12"/>
    <p:sldId id="279" r:id="rId13"/>
    <p:sldId id="278" r:id="rId14"/>
    <p:sldId id="272" r:id="rId15"/>
    <p:sldId id="282" r:id="rId16"/>
    <p:sldId id="271" r:id="rId17"/>
    <p:sldId id="283" r:id="rId18"/>
    <p:sldId id="280" r:id="rId19"/>
    <p:sldId id="264" r:id="rId20"/>
    <p:sldId id="284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zip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cite.ru/187/biografia/tven_mark" TargetMode="External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778730" cy="158417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«..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Исследуйте. Мечтайте. Открывайте… »</a:t>
            </a: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Марк Твен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9290" y="1556792"/>
            <a:ext cx="85031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«Исследовательская деятельность младших школьников – первый шаг к  развитию</a:t>
            </a:r>
          </a:p>
          <a:p>
            <a:pPr lvl="0" algn="ctr">
              <a:defRPr/>
            </a:pPr>
            <a:r>
              <a:rPr lang="ru-RU" sz="32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способностей учащихся в рамках  ФГОС»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404290"/>
            <a:ext cx="5328592" cy="32791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67944" y="3933056"/>
            <a:ext cx="49685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СОШ №3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 Гулькевичи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образования    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Гулькевичский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Атанова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Наталья Владимировна </a:t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b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50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5" y="0"/>
            <a:ext cx="9119319" cy="6834840"/>
          </a:xfrm>
        </p:spPr>
      </p:pic>
      <p:sp>
        <p:nvSpPr>
          <p:cNvPr id="3" name="TextBox 2"/>
          <p:cNvSpPr txBox="1"/>
          <p:nvPr/>
        </p:nvSpPr>
        <p:spPr>
          <a:xfrm>
            <a:off x="107504" y="548680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08995" y="5725639"/>
            <a:ext cx="3203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Желание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755576" y="1484784"/>
            <a:ext cx="432048" cy="2664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2915816" y="6045968"/>
            <a:ext cx="3024336" cy="384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rot="20657794">
            <a:off x="38198" y="4106978"/>
            <a:ext cx="8106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37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71" y="7996"/>
            <a:ext cx="9203347" cy="6850004"/>
          </a:xfrm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2011 год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8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45024"/>
            <a:ext cx="8352927" cy="266429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438"/>
            <a:ext cx="4633382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3429000"/>
            <a:ext cx="468971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6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69" y="24364"/>
            <a:ext cx="4841937" cy="677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43" y="255708"/>
            <a:ext cx="4658219" cy="63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9669" y="465313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«Комнатные растения.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-29670" y="3152559"/>
            <a:ext cx="3953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Кузьменко Алексей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7443" y="4271073"/>
            <a:ext cx="4135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Выращивание и уход»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54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0" y="7818"/>
            <a:ext cx="4201528" cy="2363479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7336"/>
            <a:ext cx="4211960" cy="236934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472" y="7818"/>
            <a:ext cx="4201528" cy="23634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956" y="4489287"/>
            <a:ext cx="4211044" cy="23687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90227" y="5015270"/>
            <a:ext cx="2358693" cy="13267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405233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Будковская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Инесса «Лекарственные растения на территории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Гулькевичского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района»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Алексеев Иван «Река и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ее обитатели»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Лец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Даниил «Вода в природе»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8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1809"/>
            <a:ext cx="7776864" cy="6781427"/>
          </a:xfrm>
        </p:spPr>
      </p:pic>
    </p:spTree>
    <p:extLst>
      <p:ext uri="{BB962C8B-B14F-4D97-AF65-F5344CB8AC3E}">
        <p14:creationId xmlns:p14="http://schemas.microsoft.com/office/powerpoint/2010/main" val="357723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32" y="2996952"/>
            <a:ext cx="9144000" cy="194421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Соболевский Евгений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«Соль. Соленое озеро в Краснодарском крае», победитель муниципального этапа конкурса «Эврика. Юниор»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5461"/>
            <a:ext cx="3589352" cy="23773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81528"/>
            <a:ext cx="3624599" cy="2401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93096"/>
            <a:ext cx="3384376" cy="22421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271" y="4231757"/>
            <a:ext cx="3240359" cy="214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6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05064"/>
            <a:ext cx="9143999" cy="2592288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Атанова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Юлия - лауреат Регионального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конкурса «Я - исследователь»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2016 год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Колесников Семен - участник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Регионального конкурса «Я - исследователь» 2016 год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026637" y="0"/>
            <a:ext cx="5029780" cy="313111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73607" y="0"/>
            <a:ext cx="4091533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496943" cy="172612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Макаренко Артем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лауреат Всероссийского конкурса «Я - исследователь» 2014 год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2606277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4313"/>
            <a:ext cx="2592288" cy="34563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0"/>
            <a:ext cx="2643758" cy="35250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174" y="2939156"/>
            <a:ext cx="985652" cy="9796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66213" y="4434763"/>
            <a:ext cx="2939156" cy="1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2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4372168"/>
            <a:ext cx="3312368" cy="1865144"/>
          </a:xfrm>
        </p:spPr>
        <p:txBody>
          <a:bodyPr/>
          <a:lstStyle/>
          <a:p>
            <a:pPr marL="0" indent="0">
              <a:buNone/>
            </a:pPr>
            <a:r>
              <a:rPr lang="ru-RU" sz="7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юбовь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2683"/>
            <a:ext cx="5393566" cy="3168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025" y="-9306"/>
            <a:ext cx="4661105" cy="35010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3" y="764704"/>
            <a:ext cx="29523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тема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30" y="1537964"/>
            <a:ext cx="4355833" cy="4981405"/>
          </a:xfr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859" y="1447970"/>
            <a:ext cx="3744621" cy="50005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2004-2005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учебный год.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68572" y="5092506"/>
            <a:ext cx="1719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Зачем?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68" y="1537964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Как?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533309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1444134"/>
            <a:ext cx="12961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63126" y="2876316"/>
            <a:ext cx="187783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Когда?</a:t>
            </a:r>
            <a:endParaRPr lang="ru-RU" sz="3200" dirty="0">
              <a:solidFill>
                <a:srgbClr val="FFFF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9" y="3244334"/>
            <a:ext cx="1224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Где?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1830351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НО!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7858" y="3948260"/>
            <a:ext cx="37446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Это что-то интересное!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4797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  <p:bldP spid="12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88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11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 Через двадцать лет вы будете более сожалеть о том, чего не сделали, чем о том, что вы сделали. Поэтому, отбросьте сомнения. Уплывайте прочь от безопасной гавани. Поймайте попутный ветер своими парусами. Исследуйте. Мечтайте. Открывайте. »</a:t>
            </a:r>
          </a:p>
          <a:p>
            <a:pPr marL="4572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Марк Твен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5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" y="-1279"/>
            <a:ext cx="9115400" cy="6831391"/>
          </a:xfrm>
        </p:spPr>
      </p:pic>
      <p:sp>
        <p:nvSpPr>
          <p:cNvPr id="4" name="TextBox 3"/>
          <p:cNvSpPr txBox="1"/>
          <p:nvPr/>
        </p:nvSpPr>
        <p:spPr>
          <a:xfrm>
            <a:off x="4932040" y="54868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2008 год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"/>
            <a:ext cx="5076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Мой опыт в обучении и   в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оспитании               детей</a:t>
            </a:r>
          </a:p>
          <a:p>
            <a:pPr algn="ctr"/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9624" y="2996952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Прошло 4 года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" y="3254004"/>
            <a:ext cx="4779366" cy="35845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0"/>
            <a:ext cx="4499992" cy="3374994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01" y="-44701"/>
            <a:ext cx="4668009" cy="35010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640" y="3386454"/>
            <a:ext cx="4628728" cy="347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9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" y="0"/>
            <a:ext cx="4633382" cy="34750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514" y="32613"/>
            <a:ext cx="4595486" cy="34466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744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0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4008" y="476672"/>
            <a:ext cx="4114800" cy="3127806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07504" y="1124744"/>
            <a:ext cx="4464497" cy="2048762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Дети работают только с учителем в школе. Нет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желания у ребят  выполнять индивидуальные работы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465313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0768"/>
            <a:ext cx="1585536" cy="1756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33265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Нет результатов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09642" y="4149080"/>
            <a:ext cx="3168352" cy="19389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окружающую среду превращаю в образовательную среду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2845168" y="4933910"/>
            <a:ext cx="1222776" cy="36555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635896" y="4191471"/>
            <a:ext cx="2304256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508104" y="4976301"/>
            <a:ext cx="1224136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516216" y="4191471"/>
            <a:ext cx="2304256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Желание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4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088"/>
            <a:ext cx="8784976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Решила провести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6132418" cy="3475037"/>
          </a:xfrm>
        </p:spPr>
      </p:pic>
      <p:sp>
        <p:nvSpPr>
          <p:cNvPr id="6" name="Стрелка влево 5"/>
          <p:cNvSpPr/>
          <p:nvPr/>
        </p:nvSpPr>
        <p:spPr>
          <a:xfrm>
            <a:off x="971600" y="4221088"/>
            <a:ext cx="139287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444208" y="2871870"/>
            <a:ext cx="1800200" cy="693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533304" y="160759"/>
            <a:ext cx="36004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индивидуаоьное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368" y="406979"/>
            <a:ext cx="21602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6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61048"/>
            <a:ext cx="4103822" cy="2808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smtClean="0">
                <a:solidFill>
                  <a:schemeClr val="tx1"/>
                </a:solidFill>
              </a:rPr>
              <a:t>Конкурс учебно-исследовательских  </a:t>
            </a:r>
            <a:r>
              <a:rPr lang="ru-RU" sz="2800" dirty="0">
                <a:solidFill>
                  <a:schemeClr val="tx1"/>
                </a:solidFill>
              </a:rPr>
              <a:t>проектов школьников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«Эврика ЮНИОР» Малой академии наук учащихся Кубани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03822" y="116632"/>
            <a:ext cx="4788658" cy="3621717"/>
          </a:xfrm>
        </p:spPr>
        <p:txBody>
          <a:bodyPr/>
          <a:lstStyle/>
          <a:p>
            <a:pPr marL="45720" indent="0">
              <a:buNone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03822" cy="3738349"/>
          </a:xfrm>
          <a:prstGeom prst="rect">
            <a:avLst/>
          </a:prstGeom>
        </p:spPr>
      </p:pic>
      <p:pic>
        <p:nvPicPr>
          <p:cNvPr id="5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841" y="3738349"/>
            <a:ext cx="4902408" cy="306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7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" y="0"/>
            <a:ext cx="9116183" cy="6858000"/>
          </a:xfrm>
        </p:spPr>
      </p:pic>
    </p:spTree>
    <p:extLst>
      <p:ext uri="{BB962C8B-B14F-4D97-AF65-F5344CB8AC3E}">
        <p14:creationId xmlns:p14="http://schemas.microsoft.com/office/powerpoint/2010/main" val="62364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580</TotalTime>
  <Words>156</Words>
  <Application>Microsoft Office PowerPoint</Application>
  <PresentationFormat>Экран (4:3)</PresentationFormat>
  <Paragraphs>53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Решила провести  эксперимент  </vt:lpstr>
      <vt:lpstr>Конкурс учебно-исследовательских  проектов школьников «Эврика ЮНИОР» Малой академии наук учащихся Кубани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Соболевский Евгений «Соль. Соленое озеро в Краснодарском крае», победитель муниципального этапа конкурса «Эврика. Юниор»</vt:lpstr>
      <vt:lpstr>Атанова Юлия - лауреат Регионального конкурса «Я - исследователь» 2016 год Колесников Семен - участник  Регионального конкурса «Я - исследователь» 2016 год</vt:lpstr>
      <vt:lpstr>Макаренко Артем лауреат Всероссийского конкурса «Я - исследователь» 2014 год </vt:lpstr>
      <vt:lpstr>любовь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Windows User</cp:lastModifiedBy>
  <cp:revision>100</cp:revision>
  <dcterms:created xsi:type="dcterms:W3CDTF">2016-04-27T04:48:43Z</dcterms:created>
  <dcterms:modified xsi:type="dcterms:W3CDTF">2017-01-10T18:02:56Z</dcterms:modified>
</cp:coreProperties>
</file>