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B00FE"/>
    <a:srgbClr val="00A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94660"/>
  </p:normalViewPr>
  <p:slideViewPr>
    <p:cSldViewPr>
      <p:cViewPr>
        <p:scale>
          <a:sx n="101" d="100"/>
          <a:sy n="101" d="100"/>
        </p:scale>
        <p:origin x="-1314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901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 alt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 alt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text styles</a:t>
            </a:r>
          </a:p>
          <a:p>
            <a:pPr lvl="1"/>
            <a:r>
              <a:rPr lang="ru-RU" altLang="ru-RU" smtClean="0"/>
              <a:t>Second level</a:t>
            </a:r>
          </a:p>
          <a:p>
            <a:pPr lvl="2"/>
            <a:r>
              <a:rPr lang="ru-RU" altLang="ru-RU" smtClean="0"/>
              <a:t>Third level</a:t>
            </a:r>
          </a:p>
          <a:p>
            <a:pPr lvl="3"/>
            <a:r>
              <a:rPr lang="ru-RU" altLang="ru-RU" smtClean="0"/>
              <a:t>Fourth level</a:t>
            </a:r>
          </a:p>
          <a:p>
            <a:pPr lvl="4"/>
            <a:r>
              <a:rPr lang="ru-RU" altLang="ru-RU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 alt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873627CD-5934-4205-A9D5-9A9C3A17F2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598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71775" y="3141663"/>
            <a:ext cx="5903913" cy="110966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3813175"/>
            <a:ext cx="5903913" cy="69691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400" b="1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742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84888" y="1268413"/>
            <a:ext cx="1871662" cy="5472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1268413"/>
            <a:ext cx="5464175" cy="5472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891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DA1DD-DBD9-4F37-B2B9-5C3C69DC9E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9347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BFDB8-E1EE-4C05-B518-E342D26AFD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7313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78EC3-D380-4721-ADDF-09B1CFF4F2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2623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08175" y="1600200"/>
            <a:ext cx="33131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73688" y="1600200"/>
            <a:ext cx="33131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28B1E-5C65-4944-A96E-A1B08DCE0A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8250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8DE34-AD88-4DC5-9B2B-7BCE561B80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2622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22B309-1B4A-4E55-B365-DA82ECB7E3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3950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24726-27B3-4B53-B541-72BF28827C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6435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B72AF-21EF-4162-9B2C-09BB355790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4731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9130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09D8B-8407-40BA-B78C-AFAFBEF219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2755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64299-40F3-4116-BB5B-C551869FCD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1393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2938" y="274638"/>
            <a:ext cx="169386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8175" y="274638"/>
            <a:ext cx="49323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81747-CC8D-4CC4-8733-B0B16B93D0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898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97127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7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243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883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882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4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9775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2672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393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268413"/>
            <a:ext cx="74168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844675"/>
            <a:ext cx="74168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3" y="274638"/>
            <a:ext cx="6707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title style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1600200"/>
            <a:ext cx="67786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text styles</a:t>
            </a:r>
          </a:p>
          <a:p>
            <a:pPr lvl="1"/>
            <a:r>
              <a:rPr lang="ru-RU" altLang="ru-RU" smtClean="0"/>
              <a:t>Second level</a:t>
            </a:r>
          </a:p>
          <a:p>
            <a:pPr lvl="2"/>
            <a:r>
              <a:rPr lang="ru-RU" altLang="ru-RU" smtClean="0"/>
              <a:t>Third level</a:t>
            </a:r>
          </a:p>
          <a:p>
            <a:pPr lvl="3"/>
            <a:r>
              <a:rPr lang="ru-RU" altLang="ru-RU" smtClean="0"/>
              <a:t>Fourth level</a:t>
            </a:r>
          </a:p>
          <a:p>
            <a:pPr lvl="4"/>
            <a:r>
              <a:rPr lang="ru-RU" altLang="ru-RU" smtClean="0"/>
              <a:t>Fifth level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 alt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 altLang="ru-RU"/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A36E8A49-E976-4C97-9E80-A4867AEAB1E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4284663" y="5516563"/>
            <a:ext cx="4537075" cy="647700"/>
          </a:xfrm>
        </p:spPr>
        <p:txBody>
          <a:bodyPr/>
          <a:lstStyle/>
          <a:p>
            <a:r>
              <a:rPr lang="en-US" altLang="ru-RU" sz="2800" dirty="0" smtClean="0"/>
              <a:t>Module 5</a:t>
            </a:r>
            <a:br>
              <a:rPr lang="en-US" altLang="ru-RU" sz="2800" dirty="0" smtClean="0"/>
            </a:br>
            <a:r>
              <a:rPr lang="en-US" altLang="ru-RU" sz="2800" dirty="0" smtClean="0"/>
              <a:t>Extensive reading</a:t>
            </a:r>
            <a:endParaRPr lang="en-US" altLang="ru-RU" sz="2800" dirty="0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5219700" y="6165850"/>
            <a:ext cx="3527425" cy="503238"/>
          </a:xfrm>
        </p:spPr>
        <p:txBody>
          <a:bodyPr/>
          <a:lstStyle/>
          <a:p>
            <a:r>
              <a:rPr lang="en-US" altLang="ru-RU" dirty="0" smtClean="0"/>
              <a:t>Literature</a:t>
            </a:r>
          </a:p>
          <a:p>
            <a:endParaRPr lang="uk-UA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549274"/>
            <a:ext cx="8856984" cy="1151533"/>
          </a:xfrm>
        </p:spPr>
        <p:txBody>
          <a:bodyPr/>
          <a:lstStyle/>
          <a:p>
            <a:pPr algn="l"/>
            <a:r>
              <a:rPr lang="en-US" altLang="ru-RU" sz="4000" dirty="0" smtClean="0">
                <a:solidFill>
                  <a:srgbClr val="FFFFFF"/>
                </a:solidFill>
              </a:rPr>
              <a:t>ANSWER THESE QUESTIONS</a:t>
            </a:r>
            <a:r>
              <a:rPr lang="en-US" altLang="ru-RU" sz="4000" dirty="0" smtClean="0">
                <a:solidFill>
                  <a:schemeClr val="bg1"/>
                </a:solidFill>
              </a:rPr>
              <a:t/>
            </a:r>
            <a:br>
              <a:rPr lang="en-US" altLang="ru-RU" sz="4000" dirty="0" smtClean="0">
                <a:solidFill>
                  <a:schemeClr val="bg1"/>
                </a:solidFill>
              </a:rPr>
            </a:br>
            <a:endParaRPr lang="uk-UA" altLang="ru-RU" sz="4000" dirty="0">
              <a:solidFill>
                <a:schemeClr val="bg1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800"/>
            <a:ext cx="8352159" cy="504056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US" altLang="ko-KR" sz="4000" b="1" dirty="0" smtClean="0">
              <a:solidFill>
                <a:schemeClr val="bg2"/>
              </a:solidFill>
              <a:latin typeface="JasmineUPC" panose="02020603050405020304" pitchFamily="18" charset="-34"/>
              <a:ea typeface="굴림" charset="-127"/>
              <a:cs typeface="JasmineUPC" panose="02020603050405020304" pitchFamily="18" charset="-34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altLang="ko-KR" sz="4000" b="1" dirty="0" smtClean="0">
                <a:solidFill>
                  <a:schemeClr val="bg2"/>
                </a:solidFill>
                <a:latin typeface="JasmineUPC" panose="02020603050405020304" pitchFamily="18" charset="-34"/>
                <a:ea typeface="굴림" charset="-127"/>
                <a:cs typeface="JasmineUPC" panose="02020603050405020304" pitchFamily="18" charset="-34"/>
              </a:rPr>
              <a:t>DO YOU LIKE READING?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altLang="ko-KR" sz="4000" b="1" dirty="0" smtClean="0">
                <a:solidFill>
                  <a:schemeClr val="bg2"/>
                </a:solidFill>
                <a:latin typeface="JasmineUPC" panose="02020603050405020304" pitchFamily="18" charset="-34"/>
                <a:ea typeface="굴림" charset="-127"/>
                <a:cs typeface="JasmineUPC" panose="02020603050405020304" pitchFamily="18" charset="-34"/>
              </a:rPr>
              <a:t>Do you know who is Lewis Carroll?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altLang="ko-KR" sz="4000" b="1" dirty="0" smtClean="0">
                <a:solidFill>
                  <a:schemeClr val="bg2"/>
                </a:solidFill>
                <a:latin typeface="JasmineUPC" panose="02020603050405020304" pitchFamily="18" charset="-34"/>
                <a:ea typeface="굴림" charset="-127"/>
                <a:cs typeface="JasmineUPC" panose="02020603050405020304" pitchFamily="18" charset="-34"/>
              </a:rPr>
              <a:t>What do you know about “Alice in Wonderland”?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altLang="ko-KR" sz="4000" b="1" dirty="0" smtClean="0">
                <a:solidFill>
                  <a:schemeClr val="bg2"/>
                </a:solidFill>
                <a:latin typeface="JasmineUPC" panose="02020603050405020304" pitchFamily="18" charset="-34"/>
                <a:ea typeface="굴림" charset="-127"/>
                <a:cs typeface="JasmineUPC" panose="02020603050405020304" pitchFamily="18" charset="-34"/>
              </a:rPr>
              <a:t>Is Alice a real person or a fictional character?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altLang="ko-KR" sz="4000" b="1" dirty="0" smtClean="0">
                <a:solidFill>
                  <a:schemeClr val="bg2"/>
                </a:solidFill>
                <a:latin typeface="JasmineUPC" panose="02020603050405020304" pitchFamily="18" charset="-34"/>
                <a:ea typeface="굴림" charset="-127"/>
                <a:cs typeface="JasmineUPC" panose="02020603050405020304" pitchFamily="18" charset="-34"/>
              </a:rPr>
              <a:t>Who created this character?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altLang="ko-KR" sz="4000" b="1" dirty="0" smtClean="0">
                <a:solidFill>
                  <a:schemeClr val="bg2"/>
                </a:solidFill>
                <a:latin typeface="JasmineUPC" panose="02020603050405020304" pitchFamily="18" charset="-34"/>
                <a:ea typeface="굴림" charset="-127"/>
                <a:cs typeface="JasmineUPC" panose="02020603050405020304" pitchFamily="18" charset="-34"/>
              </a:rPr>
              <a:t>Who’s Humpty Dumpty? What does he look like?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US" altLang="ko-KR" sz="2000" dirty="0"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6707188" cy="1143000"/>
          </a:xfrm>
        </p:spPr>
        <p:txBody>
          <a:bodyPr/>
          <a:lstStyle/>
          <a:p>
            <a:pPr algn="l"/>
            <a:r>
              <a:rPr lang="en-US" altLang="ru-RU" sz="3600" b="1" dirty="0" smtClean="0">
                <a:solidFill>
                  <a:srgbClr val="FF0000"/>
                </a:solidFill>
              </a:rPr>
              <a:t>Form new words using </a:t>
            </a:r>
            <a:br>
              <a:rPr lang="en-US" altLang="ru-RU" sz="3600" b="1" dirty="0" smtClean="0">
                <a:solidFill>
                  <a:srgbClr val="FF0000"/>
                </a:solidFill>
              </a:rPr>
            </a:br>
            <a:r>
              <a:rPr lang="en-US" altLang="ru-RU" sz="3600" b="1" dirty="0" smtClean="0">
                <a:solidFill>
                  <a:srgbClr val="FF0000"/>
                </a:solidFill>
              </a:rPr>
              <a:t>-UN and learn them</a:t>
            </a:r>
            <a:endParaRPr lang="en-US" altLang="ru-RU" sz="3600" b="1" dirty="0">
              <a:solidFill>
                <a:srgbClr val="FF0000"/>
              </a:solidFill>
            </a:endParaRP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ru-RU" dirty="0" smtClean="0"/>
              <a:t>Friendly</a:t>
            </a:r>
          </a:p>
          <a:p>
            <a:r>
              <a:rPr lang="en-US" altLang="ru-RU" dirty="0" smtClean="0"/>
              <a:t>Happy</a:t>
            </a:r>
          </a:p>
          <a:p>
            <a:r>
              <a:rPr lang="en-US" altLang="ru-RU" dirty="0" smtClean="0"/>
              <a:t>Lucky</a:t>
            </a:r>
          </a:p>
          <a:p>
            <a:r>
              <a:rPr lang="en-US" altLang="ru-RU" dirty="0" smtClean="0"/>
              <a:t>Kind</a:t>
            </a:r>
          </a:p>
          <a:p>
            <a:r>
              <a:rPr lang="en-US" altLang="ru-RU" dirty="0" smtClean="0"/>
              <a:t>Real</a:t>
            </a:r>
          </a:p>
          <a:p>
            <a:r>
              <a:rPr lang="en-US" altLang="ru-RU" dirty="0" smtClean="0"/>
              <a:t>Usual</a:t>
            </a:r>
          </a:p>
          <a:p>
            <a:r>
              <a:rPr lang="en-US" altLang="ru-RU" dirty="0" smtClean="0"/>
              <a:t>Faithful</a:t>
            </a:r>
          </a:p>
          <a:p>
            <a:pPr marL="0" indent="0">
              <a:buNone/>
            </a:pPr>
            <a:endParaRPr lang="en-US" alt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6707187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Make/Do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8175" y="980728"/>
            <a:ext cx="6984305" cy="532859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… </a:t>
            </a:r>
            <a:r>
              <a:rPr lang="en-US" b="1" dirty="0" smtClean="0"/>
              <a:t>a special dish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…the shopping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…the homework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…the decorations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…the washing up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…tea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…the dusting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0712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382849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767269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260648"/>
            <a:ext cx="8352928" cy="6148425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142658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 doing?</a:t>
            </a:r>
            <a:endParaRPr lang="ru-RU" dirty="0"/>
          </a:p>
        </p:txBody>
      </p:sp>
      <p:pic>
        <p:nvPicPr>
          <p:cNvPr id="2007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204564" cy="2301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0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897976"/>
            <a:ext cx="2592288" cy="28754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070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928140"/>
            <a:ext cx="2720893" cy="28803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070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486838"/>
            <a:ext cx="2552577" cy="22559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1144" y="4077072"/>
            <a:ext cx="2784309" cy="20882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12089786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_презентации_10">
  <a:themeElements>
    <a:clrScheme name="template 4">
      <a:dk1>
        <a:srgbClr val="4D4D4D"/>
      </a:dk1>
      <a:lt1>
        <a:srgbClr val="FFFFFF"/>
      </a:lt1>
      <a:dk2>
        <a:srgbClr val="000000"/>
      </a:dk2>
      <a:lt2>
        <a:srgbClr val="9B6902"/>
      </a:lt2>
      <a:accent1>
        <a:srgbClr val="C75E00"/>
      </a:accent1>
      <a:accent2>
        <a:srgbClr val="FED416"/>
      </a:accent2>
      <a:accent3>
        <a:srgbClr val="FFFFFF"/>
      </a:accent3>
      <a:accent4>
        <a:srgbClr val="404040"/>
      </a:accent4>
      <a:accent5>
        <a:srgbClr val="E0B6AA"/>
      </a:accent5>
      <a:accent6>
        <a:srgbClr val="E6C013"/>
      </a:accent6>
      <a:hlink>
        <a:srgbClr val="EE6600"/>
      </a:hlink>
      <a:folHlink>
        <a:srgbClr val="EAEAEA"/>
      </a:folHlink>
    </a:clrScheme>
    <a:fontScheme name="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Шаблон_презентации_10</Template>
  <TotalTime>29</TotalTime>
  <Words>93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Шаблон_презентации_10</vt:lpstr>
      <vt:lpstr>Custom Design</vt:lpstr>
      <vt:lpstr>Module 5 Extensive reading</vt:lpstr>
      <vt:lpstr>ANSWER THESE QUESTIONS </vt:lpstr>
      <vt:lpstr>Form new words using  -UN and learn them</vt:lpstr>
      <vt:lpstr>Make/Do</vt:lpstr>
      <vt:lpstr>Презентация PowerPoint</vt:lpstr>
      <vt:lpstr>Презентация PowerPoint</vt:lpstr>
      <vt:lpstr>What are they doing?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Extensive reading</dc:title>
  <dc:creator>Home</dc:creator>
  <cp:lastModifiedBy>Home</cp:lastModifiedBy>
  <cp:revision>5</cp:revision>
  <dcterms:created xsi:type="dcterms:W3CDTF">2017-01-15T16:13:35Z</dcterms:created>
  <dcterms:modified xsi:type="dcterms:W3CDTF">2017-01-15T16:53:52Z</dcterms:modified>
</cp:coreProperties>
</file>