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5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9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0C59E-9F99-4738-808F-293C5A8871BF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8CDC6D2-1B43-45F4-9A3E-144EA2069E2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0C59E-9F99-4738-808F-293C5A8871BF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DC6D2-1B43-45F4-9A3E-144EA2069E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0C59E-9F99-4738-808F-293C5A8871BF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DC6D2-1B43-45F4-9A3E-144EA2069E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190C59E-9F99-4738-808F-293C5A8871BF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8CDC6D2-1B43-45F4-9A3E-144EA2069E2A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0C59E-9F99-4738-808F-293C5A8871BF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DC6D2-1B43-45F4-9A3E-144EA2069E2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0C59E-9F99-4738-808F-293C5A8871BF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DC6D2-1B43-45F4-9A3E-144EA2069E2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DC6D2-1B43-45F4-9A3E-144EA2069E2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0C59E-9F99-4738-808F-293C5A8871BF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0C59E-9F99-4738-808F-293C5A8871BF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DC6D2-1B43-45F4-9A3E-144EA2069E2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0C59E-9F99-4738-808F-293C5A8871BF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DC6D2-1B43-45F4-9A3E-144EA2069E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190C59E-9F99-4738-808F-293C5A8871BF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8CDC6D2-1B43-45F4-9A3E-144EA2069E2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0C59E-9F99-4738-808F-293C5A8871BF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8CDC6D2-1B43-45F4-9A3E-144EA2069E2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190C59E-9F99-4738-808F-293C5A8871BF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8CDC6D2-1B43-45F4-9A3E-144EA2069E2A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789040"/>
            <a:ext cx="8305800" cy="1053764"/>
          </a:xfrm>
        </p:spPr>
        <p:txBody>
          <a:bodyPr/>
          <a:lstStyle/>
          <a:p>
            <a:r>
              <a:rPr lang="ru-RU" sz="4800" b="1" spc="-100" dirty="0" smtClean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«Рисование пальчиками».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980728"/>
            <a:ext cx="8305800" cy="2434204"/>
          </a:xfrm>
        </p:spPr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Нетрадиционная техника рисования. </a:t>
            </a:r>
            <a:endParaRPr lang="ru-RU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794" y="4725144"/>
            <a:ext cx="4371206" cy="2315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467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124744"/>
            <a:ext cx="4320480" cy="2952328"/>
          </a:xfrm>
          <a:ln w="57150">
            <a:solidFill>
              <a:srgbClr val="FFC000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Основной этап (октябрь – ноябрь 2016г.):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15327" y="2060849"/>
            <a:ext cx="5256586" cy="3528392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416" y="4293096"/>
            <a:ext cx="4324616" cy="2222741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61320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Мероприятие «Здравствуй краска!»; </a:t>
            </a:r>
          </a:p>
          <a:p>
            <a:r>
              <a:rPr lang="ru-RU" dirty="0" smtClean="0"/>
              <a:t>Выставки творческих работ детей; </a:t>
            </a:r>
          </a:p>
          <a:p>
            <a:r>
              <a:rPr lang="ru-RU" dirty="0" smtClean="0"/>
              <a:t>Мастер класс для родителей «Вот как мы умеем»; </a:t>
            </a:r>
          </a:p>
          <a:p>
            <a:r>
              <a:rPr lang="ru-RU" dirty="0" smtClean="0"/>
              <a:t>Разработка рекомендаций для родителей;</a:t>
            </a:r>
          </a:p>
          <a:p>
            <a:r>
              <a:rPr lang="ru-RU" dirty="0" smtClean="0"/>
              <a:t>Фотоотчет родителей «Рисуем дома»; </a:t>
            </a:r>
          </a:p>
          <a:p>
            <a:r>
              <a:rPr lang="ru-RU" dirty="0" smtClean="0"/>
              <a:t>Конкурс рисунков для детей и родителей «Весна пришла»; </a:t>
            </a:r>
          </a:p>
          <a:p>
            <a:r>
              <a:rPr lang="ru-RU" dirty="0" smtClean="0"/>
              <a:t>Разработка рекомендаций для педагогов по ознакомлению детей с нетрадиционной техникой рисования «Рисуем пальчиками».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Предполагаемый продукт проекта:</a:t>
            </a:r>
            <a:endParaRPr lang="ru-RU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794458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Для проведения занятия понадобятся </a:t>
            </a:r>
            <a:r>
              <a:rPr lang="ru-RU" dirty="0" smtClean="0"/>
              <a:t>краска </a:t>
            </a:r>
            <a:r>
              <a:rPr lang="ru-RU" dirty="0"/>
              <a:t>гуашь, салфетки и плотная бумага </a:t>
            </a:r>
            <a:r>
              <a:rPr lang="ru-RU" dirty="0" smtClean="0"/>
              <a:t>с </a:t>
            </a:r>
            <a:r>
              <a:rPr lang="ru-RU" dirty="0"/>
              <a:t>нанесённым на неё рисунком или аппликацией, т. к. дети младшего возраста могут лишь дополнить работу недостающими </a:t>
            </a:r>
            <a:r>
              <a:rPr lang="ru-RU" dirty="0" smtClean="0"/>
              <a:t>деталями (это </a:t>
            </a:r>
            <a:r>
              <a:rPr lang="ru-RU" dirty="0"/>
              <a:t>может быть </a:t>
            </a:r>
            <a:r>
              <a:rPr lang="ru-RU" dirty="0" smtClean="0"/>
              <a:t>силуэт яблока, тучка без капель дождя, дерево без листиков </a:t>
            </a:r>
            <a:r>
              <a:rPr lang="ru-RU" dirty="0"/>
              <a:t>или Новогодняя ёлка без праздничных шаров и т. </a:t>
            </a:r>
            <a:r>
              <a:rPr lang="ru-RU" dirty="0" smtClean="0"/>
              <a:t>д). </a:t>
            </a:r>
          </a:p>
          <a:p>
            <a:pPr marL="0" indent="0">
              <a:buNone/>
            </a:pPr>
            <a:r>
              <a:rPr lang="ru-RU" dirty="0" smtClean="0"/>
              <a:t>Ребёнку </a:t>
            </a:r>
            <a:r>
              <a:rPr lang="ru-RU" dirty="0"/>
              <a:t>предлагается опустить пальчик в краску и нанести точки, пятнышки на бумагу для завершения рисунка. </a:t>
            </a:r>
            <a:r>
              <a:rPr lang="ru-RU" dirty="0" smtClean="0"/>
              <a:t>Рисовать </a:t>
            </a:r>
            <a:r>
              <a:rPr lang="ru-RU" dirty="0"/>
              <a:t>можно как одним цветом, так и несколькими, причём краски разного цвета можно набирать на разные пальчики. После работы пальчики вытирают салфеткой, а затем легко смывают </a:t>
            </a:r>
            <a:r>
              <a:rPr lang="ru-RU" dirty="0" smtClean="0"/>
              <a:t>краску водой.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Описание проекта:</a:t>
            </a:r>
            <a:endParaRPr lang="ru-RU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8494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Закрепить у детей  знание основных цветов; </a:t>
            </a:r>
          </a:p>
          <a:p>
            <a:pPr lvl="0">
              <a:buClr>
                <a:srgbClr val="F3A447"/>
              </a:buClr>
            </a:pPr>
            <a:r>
              <a:rPr lang="ru-RU" dirty="0" smtClean="0"/>
              <a:t>Развивать у детей чувство ритма, желание использовать в работе несколько цветов краски; </a:t>
            </a:r>
          </a:p>
          <a:p>
            <a:pPr lvl="0">
              <a:buClr>
                <a:srgbClr val="F3A447"/>
              </a:buClr>
            </a:pPr>
            <a:r>
              <a:rPr lang="ru-RU" dirty="0" smtClean="0">
                <a:solidFill>
                  <a:prstClr val="black"/>
                </a:solidFill>
              </a:rPr>
              <a:t>Формировать </a:t>
            </a:r>
            <a:r>
              <a:rPr lang="ru-RU" dirty="0">
                <a:solidFill>
                  <a:prstClr val="black"/>
                </a:solidFill>
              </a:rPr>
              <a:t>у детей умение рисовать на всей площади листа;</a:t>
            </a:r>
          </a:p>
          <a:p>
            <a:r>
              <a:rPr lang="ru-RU" dirty="0" smtClean="0"/>
              <a:t>Воспитывать самостоятельность, аккуратность; </a:t>
            </a:r>
          </a:p>
          <a:p>
            <a:r>
              <a:rPr lang="ru-RU" dirty="0" smtClean="0"/>
              <a:t>Развивать мелкую моторику рук;</a:t>
            </a:r>
          </a:p>
          <a:p>
            <a:r>
              <a:rPr lang="ru-RU" dirty="0" smtClean="0"/>
              <a:t>Развивать эмоциональную сферу-умение радоваться результату.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Программное содержание проекта:</a:t>
            </a:r>
            <a:endParaRPr lang="ru-R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5493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Helvetica Neue"/>
              </a:rPr>
              <a:t>Стимулирует </a:t>
            </a:r>
            <a:r>
              <a:rPr lang="ru-RU" dirty="0">
                <a:latin typeface="Helvetica Neue"/>
              </a:rPr>
              <a:t>у дошкольников </a:t>
            </a:r>
            <a:r>
              <a:rPr lang="ru-RU" dirty="0" smtClean="0">
                <a:latin typeface="Helvetica Neue"/>
              </a:rPr>
              <a:t>положительную мотивацию </a:t>
            </a:r>
            <a:r>
              <a:rPr lang="ru-RU" dirty="0" smtClean="0">
                <a:latin typeface="Helvetica Neue"/>
              </a:rPr>
              <a:t>к </a:t>
            </a:r>
            <a:r>
              <a:rPr lang="ru-RU" dirty="0">
                <a:latin typeface="Helvetica Neue"/>
              </a:rPr>
              <a:t>изобразительной </a:t>
            </a:r>
            <a:r>
              <a:rPr lang="ru-RU" dirty="0" smtClean="0">
                <a:latin typeface="Helvetica Neue"/>
              </a:rPr>
              <a:t>деятельности;</a:t>
            </a:r>
          </a:p>
          <a:p>
            <a:r>
              <a:rPr lang="ru-RU" dirty="0" smtClean="0">
                <a:latin typeface="Helvetica Neue"/>
              </a:rPr>
              <a:t> Вызывает </a:t>
            </a:r>
            <a:r>
              <a:rPr lang="ru-RU" dirty="0">
                <a:latin typeface="Helvetica Neue"/>
              </a:rPr>
              <a:t>радостное </a:t>
            </a:r>
            <a:r>
              <a:rPr lang="ru-RU" dirty="0" smtClean="0">
                <a:latin typeface="Helvetica Neue"/>
              </a:rPr>
              <a:t>настроение;</a:t>
            </a:r>
          </a:p>
          <a:p>
            <a:r>
              <a:rPr lang="ru-RU" dirty="0" smtClean="0">
                <a:latin typeface="Helvetica Neue"/>
              </a:rPr>
              <a:t> Снимает </a:t>
            </a:r>
            <a:r>
              <a:rPr lang="ru-RU" dirty="0">
                <a:latin typeface="Helvetica Neue"/>
              </a:rPr>
              <a:t>страх перед </a:t>
            </a:r>
            <a:r>
              <a:rPr lang="ru-RU" dirty="0" smtClean="0">
                <a:latin typeface="Helvetica Neue"/>
              </a:rPr>
              <a:t>краской и процессом рисования;</a:t>
            </a:r>
            <a:endParaRPr lang="ru-RU" dirty="0" smtClean="0">
              <a:latin typeface="Helvetica Neue"/>
            </a:endParaRPr>
          </a:p>
          <a:p>
            <a:r>
              <a:rPr lang="ru-RU" dirty="0" smtClean="0">
                <a:latin typeface="Helvetica Neue"/>
              </a:rPr>
              <a:t>Способствует </a:t>
            </a:r>
            <a:r>
              <a:rPr lang="ru-RU" dirty="0">
                <a:latin typeface="Helvetica Neue"/>
              </a:rPr>
              <a:t>ослаблению возбуждения слишком эмоционально расторможенных </a:t>
            </a:r>
            <a:r>
              <a:rPr lang="ru-RU" dirty="0" smtClean="0">
                <a:latin typeface="Helvetica Neue"/>
              </a:rPr>
              <a:t>детей;</a:t>
            </a:r>
          </a:p>
          <a:p>
            <a:r>
              <a:rPr lang="ru-RU" dirty="0" smtClean="0">
                <a:latin typeface="Helvetica Neue"/>
              </a:rPr>
              <a:t> </a:t>
            </a:r>
            <a:r>
              <a:rPr lang="ru-RU" dirty="0">
                <a:latin typeface="Helvetica Neue"/>
              </a:rPr>
              <a:t>Ребята меньше утомляются, у них сохраняются  активность, и работоспособность на протяжении </a:t>
            </a:r>
            <a:r>
              <a:rPr lang="ru-RU" dirty="0" smtClean="0">
                <a:latin typeface="Helvetica Neue"/>
              </a:rPr>
              <a:t>всего времени </a:t>
            </a:r>
            <a:r>
              <a:rPr lang="ru-RU" dirty="0">
                <a:latin typeface="Helvetica Neue"/>
              </a:rPr>
              <a:t>отведенного на </a:t>
            </a:r>
            <a:r>
              <a:rPr lang="ru-RU" dirty="0" smtClean="0">
                <a:latin typeface="Helvetica Neue"/>
              </a:rPr>
              <a:t>рисование.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 проекта:</a:t>
            </a:r>
            <a:endParaRPr lang="ru-R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44845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11129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/>
              <a:t>Сентябрь 2016г. – Май 2017г.</a:t>
            </a:r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Сроки реализации проекта:</a:t>
            </a:r>
            <a:endParaRPr lang="ru-RU" sz="4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320099"/>
            <a:ext cx="5511596" cy="4293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295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/>
              <a:t>Дети; </a:t>
            </a:r>
          </a:p>
          <a:p>
            <a:r>
              <a:rPr lang="ru-RU" sz="4000" dirty="0" smtClean="0"/>
              <a:t>Воспитатели; </a:t>
            </a:r>
          </a:p>
          <a:p>
            <a:r>
              <a:rPr lang="ru-RU" sz="4000" dirty="0" smtClean="0"/>
              <a:t>Родители.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Участники проекта:</a:t>
            </a:r>
            <a:endParaRPr lang="ru-RU" sz="5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1700808"/>
            <a:ext cx="4464496" cy="4554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333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Бумага для рисования; </a:t>
            </a:r>
          </a:p>
          <a:p>
            <a:r>
              <a:rPr lang="ru-RU" sz="3600" dirty="0" smtClean="0"/>
              <a:t>Краска гуашь; </a:t>
            </a:r>
          </a:p>
          <a:p>
            <a:r>
              <a:rPr lang="ru-RU" sz="3600" dirty="0" smtClean="0"/>
              <a:t>Влажные салфетки.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Необходимые материалы:</a:t>
            </a:r>
            <a:endParaRPr lang="ru-R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700808"/>
            <a:ext cx="2952328" cy="2143125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7" y="3922119"/>
            <a:ext cx="4320480" cy="2385442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922118"/>
            <a:ext cx="3168352" cy="2385443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750283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Подготовительный этап (Сентябрь 2016г.) </a:t>
            </a:r>
          </a:p>
          <a:p>
            <a:r>
              <a:rPr lang="ru-RU" sz="2800" dirty="0" smtClean="0"/>
              <a:t>Основной этап (Октябрь 2016г. – Апрель 2017г.) </a:t>
            </a:r>
          </a:p>
          <a:p>
            <a:r>
              <a:rPr lang="ru-RU" sz="2800" dirty="0" smtClean="0"/>
              <a:t>Заключительный этап (Май 2017г.)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реализации проекта:</a:t>
            </a:r>
            <a:endParaRPr lang="ru-R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212976"/>
            <a:ext cx="4361854" cy="3061716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3582554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205758"/>
            <a:ext cx="4104456" cy="2952328"/>
          </a:xfrm>
          <a:ln w="76200">
            <a:solidFill>
              <a:srgbClr val="FFC000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64807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Подготовительный этап (сентябрь 2016г.):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5241" y="1484784"/>
            <a:ext cx="3456384" cy="2952328"/>
          </a:xfrm>
          <a:prstGeom prst="rect">
            <a:avLst/>
          </a:prstGeom>
          <a:ln w="76200">
            <a:solidFill>
              <a:srgbClr val="FFC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3501008"/>
            <a:ext cx="3301046" cy="3060452"/>
          </a:xfrm>
          <a:prstGeom prst="rect">
            <a:avLst/>
          </a:prstGeom>
          <a:ln w="76200">
            <a:solidFill>
              <a:srgbClr val="FFC00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270" y="4185605"/>
            <a:ext cx="3629000" cy="2375855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454723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2604</TotalTime>
  <Words>346</Words>
  <Application>Microsoft Office PowerPoint</Application>
  <PresentationFormat>Экран (4:3)</PresentationFormat>
  <Paragraphs>42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Нетрадиционная техника рисования. </vt:lpstr>
      <vt:lpstr>Описание проекта:</vt:lpstr>
      <vt:lpstr>Программное содержание проекта:</vt:lpstr>
      <vt:lpstr>Актуальность проекта:</vt:lpstr>
      <vt:lpstr>Сроки реализации проекта:</vt:lpstr>
      <vt:lpstr>Участники проекта:</vt:lpstr>
      <vt:lpstr>Необходимые материалы:</vt:lpstr>
      <vt:lpstr>Этапы реализации проекта:</vt:lpstr>
      <vt:lpstr>Подготовительный этап (сентябрь 2016г.):</vt:lpstr>
      <vt:lpstr>Основной этап (октябрь – ноябрь 2016г.):</vt:lpstr>
      <vt:lpstr>Предполагаемый продукт проекта: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шамеева</dc:creator>
  <cp:lastModifiedBy>шамеева</cp:lastModifiedBy>
  <cp:revision>21</cp:revision>
  <dcterms:created xsi:type="dcterms:W3CDTF">2016-11-18T15:24:27Z</dcterms:created>
  <dcterms:modified xsi:type="dcterms:W3CDTF">2016-11-21T15:39:46Z</dcterms:modified>
</cp:coreProperties>
</file>