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5" autoAdjust="0"/>
  </p:normalViewPr>
  <p:slideViewPr>
    <p:cSldViewPr>
      <p:cViewPr varScale="1">
        <p:scale>
          <a:sx n="51" d="100"/>
          <a:sy n="51" d="100"/>
        </p:scale>
        <p:origin x="-124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204864"/>
            <a:ext cx="81369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Педагогическое сопровождение  детей с ОВЗ.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4008" y="5373216"/>
            <a:ext cx="38417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Инжуватова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Анастасия </a:t>
            </a:r>
          </a:p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Евгеньевна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700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3717032"/>
            <a:ext cx="57184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Ребенок с </a:t>
            </a:r>
            <a:r>
              <a:rPr lang="ru-RU" sz="3200" b="1" i="1" dirty="0">
                <a:solidFill>
                  <a:srgbClr val="FF0000"/>
                </a:solidFill>
              </a:rPr>
              <a:t>ОВЗ в детском саду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2276872"/>
            <a:ext cx="1475656" cy="1296144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Группа психолого-педагогического 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сопровождения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23928" y="1988840"/>
            <a:ext cx="1656184" cy="1296144"/>
          </a:xfrm>
          <a:prstGeom prst="roundRect">
            <a:avLst>
              <a:gd name="adj" fmla="val 4588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Постоянная корректировка приемов и методов обучения и воспитания.</a:t>
            </a:r>
            <a:endParaRPr lang="ru-RU" sz="14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60232" y="2420888"/>
            <a:ext cx="1512168" cy="1224136"/>
          </a:xfrm>
          <a:prstGeom prst="roundRect">
            <a:avLst>
              <a:gd name="adj" fmla="val 4609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Инициироваться пересмотр учебной программы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39752" y="4509120"/>
            <a:ext cx="1656184" cy="1584176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Проведение коррекционно-развивающих занятий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436096" y="4653136"/>
            <a:ext cx="1728192" cy="1512168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Работа с семьей ребенка-инвалида. 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339752" y="3429000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2"/>
          </p:cNvCxnSpPr>
          <p:nvPr/>
        </p:nvCxnSpPr>
        <p:spPr>
          <a:xfrm flipH="1">
            <a:off x="4716016" y="3284984"/>
            <a:ext cx="3600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6516216" y="3501008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491880" y="4221088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5436096" y="4221088"/>
            <a:ext cx="43204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272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967335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   Цель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обучения ребёнка состоит в том, чтобы сделать его способным развиваться дальше без помощи учителя. 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  <a:p>
            <a:endParaRPr lang="ru-RU" sz="28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                         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Элберт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Грин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Хаббард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6418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276872"/>
            <a:ext cx="88569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особого ребёнка — он закрыт от глаз чужих.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особого ребёнка — допускает лишь своих.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особого ребёнка интересен и пуглив.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особого ребёнка безобразен и красив.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Неуклюж, порою странен, добродушен и открыт.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особого ребёнка иногда он нас страшит.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он агрессивен? Почему не говорит?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особого ребёнка — он закрыт от глаз чужих.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особого ребёнка — допускает лишь своих!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277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132856"/>
            <a:ext cx="885698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1946-го появился термин дефективные дети – это дети, у которых наблюдались нарушения психического, физического развития. 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1996-го года появился термин дети с ограниченными возможностями здоровья.</a:t>
            </a:r>
          </a:p>
          <a:p>
            <a:pPr algn="ctr"/>
            <a:endParaRPr lang="ru-RU" sz="32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«дети с ОВЗ в детских садах» появился в 2012 году.</a:t>
            </a:r>
          </a:p>
        </p:txBody>
      </p:sp>
    </p:spTree>
    <p:extLst>
      <p:ext uri="{BB962C8B-B14F-4D97-AF65-F5344CB8AC3E}">
        <p14:creationId xmlns:p14="http://schemas.microsoft.com/office/powerpoint/2010/main" val="2529127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060848"/>
            <a:ext cx="88569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29.12.2012 № 273-ФЗ «Об образовании в Российской Федерации»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дает определение создания специальных условий для лиц с ОВЗ, которые включают использование специальных образовательных программ, пособий и дидактических материалов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(п.3 ст.79)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35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136339"/>
            <a:ext cx="89289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обучающихся с ограниченными возможностями здоровья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физических лиц, имеющих недостатки в физическом и (или) психологическом развитии,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подтверждённые заключением психолого-медико-педагогической комиссии и препятствующие получению образования без создания специальных условий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58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423573"/>
            <a:ext cx="87849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нарушениями опорно-двигательного аппарата;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нарушениями слуха (глухие, слабо слышащие);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нарушениями зрения (слепые, слабовидящие);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тяжёлыми нарушениями речи;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задержкой психического развития;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умственной отсталостью;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расстройством аутистического спектра.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1916832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детей с ОВЗ: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82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88840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отметить, что психолого-медико-педагогическая комиссия работает в двух направлениях: </a:t>
            </a:r>
          </a:p>
          <a:p>
            <a:pPr algn="ctr"/>
            <a:endParaRPr lang="ru-RU" sz="28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обследует детей;</a:t>
            </a:r>
          </a:p>
          <a:p>
            <a:pPr algn="ctr"/>
            <a:endParaRPr lang="ru-RU" sz="2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даёт рекомендации по оказанию детям психолого-медико-педагогической помощи и созданию для них условий в образовательных организациях.</a:t>
            </a:r>
          </a:p>
        </p:txBody>
      </p:sp>
    </p:spTree>
    <p:extLst>
      <p:ext uri="{BB962C8B-B14F-4D97-AF65-F5344CB8AC3E}">
        <p14:creationId xmlns:p14="http://schemas.microsoft.com/office/powerpoint/2010/main" val="249569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988840"/>
            <a:ext cx="88569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только в детском саду появляются дети, предоставившие заключение ПМПК о статусе «ребёнок с ограниченными возможностями здоровья», это сразу нацеливает образовательную организацию на создание для такого ребёнка специальных образовательных условий.</a:t>
            </a:r>
          </a:p>
        </p:txBody>
      </p:sp>
    </p:spTree>
    <p:extLst>
      <p:ext uri="{BB962C8B-B14F-4D97-AF65-F5344CB8AC3E}">
        <p14:creationId xmlns:p14="http://schemas.microsoft.com/office/powerpoint/2010/main" val="38417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060848"/>
            <a:ext cx="88924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специальным образовательным условиям следует отнести: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 педагогов, обучение педагогов, их подготовка к работе с детьми c ОВЗ;</a:t>
            </a:r>
          </a:p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методическую составляющую; </a:t>
            </a:r>
          </a:p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образовательной программе, то есть возникновение определённого раздела в основной образовательной программе, который ФГОС определяет как «коррекционная работа/инклюзивное образование».</a:t>
            </a:r>
          </a:p>
        </p:txBody>
      </p:sp>
    </p:spTree>
    <p:extLst>
      <p:ext uri="{BB962C8B-B14F-4D97-AF65-F5344CB8AC3E}">
        <p14:creationId xmlns:p14="http://schemas.microsoft.com/office/powerpoint/2010/main" val="145997188"/>
      </p:ext>
    </p:extLst>
  </p:cSld>
  <p:clrMapOvr>
    <a:masterClrMapping/>
  </p:clrMapOvr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423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лица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янченко</dc:creator>
  <cp:lastModifiedBy>Бобурова</cp:lastModifiedBy>
  <cp:revision>12</cp:revision>
  <dcterms:created xsi:type="dcterms:W3CDTF">2016-11-24T18:14:15Z</dcterms:created>
  <dcterms:modified xsi:type="dcterms:W3CDTF">2016-11-29T08:56:26Z</dcterms:modified>
</cp:coreProperties>
</file>