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75" r:id="rId4"/>
    <p:sldId id="262" r:id="rId5"/>
    <p:sldId id="261" r:id="rId6"/>
    <p:sldId id="266" r:id="rId7"/>
    <p:sldId id="260" r:id="rId8"/>
    <p:sldId id="265" r:id="rId9"/>
    <p:sldId id="264" r:id="rId10"/>
    <p:sldId id="267" r:id="rId11"/>
    <p:sldId id="268" r:id="rId12"/>
    <p:sldId id="269" r:id="rId13"/>
    <p:sldId id="270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304365"/>
            <a:ext cx="8501122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МИНИСТЕРСТВО ОБРАЗОВАНИЯ МОСКОВСКОЙ ОБЛАСТИ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Государственное образовательное учреждение высшего профессионального образования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МОСКОВСКИЙ ГОСУДАРСТВЕННЫЙ ОБЛАСТНОЙ УНИВЕРСИТЕТ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(МГОУ)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Институт непрерывного образования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Кафедра методики дистанционного обучения и новых образовательных технологий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Дополнительная профессиональная образовательная программа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(повышения квалификации)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ПРАКТИКО – ЗНАЧИМЫЙ ПРОЕКТ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Методическая разработка освоения детьми дошкольного возраста</a:t>
            </a:r>
            <a:r>
              <a:rPr kumimoji="0" lang="ru-RU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основ плавания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Слушатель: Мирута М.А.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			Место работы, должность:</a:t>
            </a:r>
          </a:p>
          <a:p>
            <a:pPr marL="0" marR="0" lvl="0" indent="44926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МБДОУ д</a:t>
            </a:r>
            <a:r>
              <a:rPr lang="en-US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lang="ru-RU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 №17 «Росинка», </a:t>
            </a:r>
          </a:p>
          <a:p>
            <a:pPr marL="0" marR="0" lvl="0" indent="44926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инструктор ФК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Москва – 2016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571472" y="567103"/>
            <a:ext cx="80724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Технологический блок итоговой работы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Методическая разработка освоения детьми дошкольного возраста 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основ плавания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физкультурных занятиях в ДОУ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8" name="Picture 4" descr="http://maydk.ru/img_service/01-bass-pl_m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381642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4geo.ru/images/personal-pages-share/1054963256/img-1139037262_1353162732897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24325"/>
            <a:ext cx="3646443" cy="243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privetphuket.ru/uploads/1/9/1/7/19178567/2515413_or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11" y="4293096"/>
            <a:ext cx="3668415" cy="244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326643"/>
              </p:ext>
            </p:extLst>
          </p:nvPr>
        </p:nvGraphicFramePr>
        <p:xfrm>
          <a:off x="0" y="0"/>
          <a:ext cx="9144000" cy="6885385"/>
        </p:xfrm>
        <a:graphic>
          <a:graphicData uri="http://schemas.openxmlformats.org/drawingml/2006/table">
            <a:tbl>
              <a:tblPr/>
              <a:tblGrid>
                <a:gridCol w="1394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7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72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7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72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2747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 двигательной деятельности: плавание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9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Возрастная группа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Задачи освоения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Применяемые средства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Методы и методические особенности освоения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Создание развивающей предметно–пространственной среды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8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Младший дошкольный возраст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 Учить не бояться входить в воду, научить плескаться в ней;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 Научить передвигаться в воде по дну бассейна разными способами на различной глубине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 Организованный  и поточный вход в воду;</a:t>
                      </a:r>
                      <a:r>
                        <a:rPr lang="ru-RU" sz="140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и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гры, связанные с привыканием к воде и взаимодействием с ней;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2.Передвижения по дну бассейна шагом,</a:t>
                      </a:r>
                      <a:r>
                        <a:rPr lang="ru-RU" sz="140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бегом, прыжками;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в сочетании с движениями рук; игры в воде, с передвижением по дну бассейна различными способами.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Наглядный.</a:t>
                      </a:r>
                      <a:r>
                        <a:rPr lang="ru-RU" sz="140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Словесный.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Практический.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Формы организации: с помощью педагога попытки выполнить самостоятельно,</a:t>
                      </a:r>
                      <a:r>
                        <a:rPr lang="ru-RU" sz="140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образные сравнения, выполнение в различном темпе, с разной амплитудой, постепенное усложнение условий. Использование элементов соревнования.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Бассейн оснащён стационарным, традиционным и нетрадиционным оборудованием. В игровой комнате проводятся сухие тренировки перед выходом на воду. Установлены </a:t>
                      </a: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фотостенды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«Самое смешное упражнение», праздники на воде. Используются методы музыкального сопровождения занятий, яркие игрушки и др. инвентарь.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125059"/>
              </p:ext>
            </p:extLst>
          </p:nvPr>
        </p:nvGraphicFramePr>
        <p:xfrm>
          <a:off x="0" y="0"/>
          <a:ext cx="9144002" cy="6858000"/>
        </p:xfrm>
        <a:graphic>
          <a:graphicData uri="http://schemas.openxmlformats.org/drawingml/2006/table">
            <a:tbl>
              <a:tblPr/>
              <a:tblGrid>
                <a:gridCol w="1443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5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5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5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250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Средний дошкольный возраст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1.Учить погружаться в воду, открывать в ней глаза, передвигаться и ориентироваться под водой;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Научить выдоху в воду.</a:t>
                      </a:r>
                      <a:endParaRPr lang="ru-RU" sz="1400" dirty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Опускание лица в воду, открывание глаз в воде, стоя на дне, приседания в воде; погружения в воду, игры, связанные с погружением в воду, передвижением и ориентированием под водой; ныряние.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Выдох перед собой в воздух;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выдох на воду;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выдох на границе воды и воздуха;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выдох в воду;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игры с использованием выдоха в воду.</a:t>
                      </a:r>
                      <a:endParaRPr lang="ru-RU" sz="1400" dirty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Наглядный: показ, имитация, зрительные и звуковые ориентиры. Словесный: объяснения, распоряжения, названия упражнений.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Практический: повторение упражнений, игровой метод, контрольный метод.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различных условиях, использование снарядов, игрушек. Введение элементов соревнования Формы организации: парами, групповая (по звеньям), фронтальная.</a:t>
                      </a:r>
                      <a:endParaRPr lang="ru-RU" sz="1400" dirty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Бассейн оснащён стационарным, традиционным и нетрадиционным оборудованием. В игровой комнате проводятся сухие тренировки перед выходом на воду. Установлены </a:t>
                      </a: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фотостенды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«Самое смешное упражнение», праздники на воде. Используются методы музыкального сопровождения занятий, яркие игрушки и др. инвентарь.</a:t>
                      </a:r>
                      <a:endParaRPr lang="ru-RU" sz="1400" dirty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34844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1590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8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84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884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Старший дошкольный возраст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 Научить лежать в воде на груди и спине;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 Научить скольжению в воде на груди и спине;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 Обучение развитие и совершенствование  координационным возможностям в воде;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 Обучение облегченным способам плавания;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 Обучение спортивным способам плавания (кроль на груди и спине).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Лежание на груди и на спине;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Упражнения на скольжение   в воде;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Движения ногами в плавании на груди и спине; выполнение гребковых   движений   руками   в скольжении;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гры, связанные с координацией движений рук и ног;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Плавание облегченными способами в полной координации;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Плавание кролем на груди и спине в полной координации;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игры в воде с использованием изученных   способов плавания.</a:t>
                      </a:r>
                      <a:endParaRPr lang="ru-RU" sz="1400" dirty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Наглядный: показ, зрительные и звуковые ориентиры, помощь педагога Словесный: указания, команды Практический: повторение упражнений, разучивание по частям, игровой метод.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Постепенное усложнение задания   в плавании на груди и спине. Использование элементов соревнования Формы организации: поточная, групповая (по звеньям).</a:t>
                      </a:r>
                      <a:endParaRPr lang="ru-RU" sz="1400" dirty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Бассейн оснащён стационарным, традиционным и нетрадиционным оборудованием. В игровой комнате проводятся сухие тренировки перед выходом на воду. Установлены </a:t>
                      </a: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фотостенды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«Самое смешное упражнение», праздники на воде. Используются методы музыкального сопровождения занятий, яркие игрушки и др. инвентарь.</a:t>
                      </a:r>
                      <a:endParaRPr lang="ru-RU" sz="1400" dirty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4103" marR="441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3929058" y="428604"/>
            <a:ext cx="130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ВЫВОДЫ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613676"/>
            <a:ext cx="8964488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575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 ФГОС ДО является документом государственного образца и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представляет собой совокупность обязательных требований к дошкольному образованию (к структуре программы и ее объему, условиям реализации и результатам освоения программы). 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Физическое развитие детей дошкольного возраста является биологическим процессом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изменения естественных свойств организма в течение жизни.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В дошкольном возрасте происходит активное освоение основным видам двигательной деятельности (двигательным умениям и навыкам).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Разработанная методика позволяет: 1) Содействовать приобретению двигательного опыта детей по плаванию, повышению уровня ежедневной двигательной активности; 2) Развивать двигательные качества и способности детей; 3) Создавать условия для формирования опорно-двигательной системы организма; 4) Развивать интерес к спорту - к плаванию, расширять представления детей о некоторых видах водного спорта;  4) Способствовать становлению ценностей здорового образа жизни.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2558243" y="401100"/>
            <a:ext cx="40275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ОЦЕНКА РЕЗУЛЬТАТОВ ПРОЕКТА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028343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В данном проекте используются традиционные подходы к обучению. Также для получения положительного результата в освоении дошкольниками плавательных движений предусмотрено использование инновационных технологий, а именно элементов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аквааэробики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Разработанная методика позволяет формировать у детей координацию движений, способствовать быстрому и рациональному овладению двигательных навыков, а также содействовать развитию интереса детей к занятиям плаванием, способствовать гармоничному развитию, успокаивающе действовать на нервных детей, а слишком активным дает возможность выплеснуть излишки энергии.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Кроме того, выполняя упражнения по данной методике, ребенок нагружает такие группы мышц, которые почти не включены в работу при повседневной жизни или очень сложно прорабатываются в иных условиях.</a:t>
            </a:r>
          </a:p>
          <a:p>
            <a:pPr algn="just"/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эффективной реализации проекта подобраны комплексы упражнений разной интенсивности и координационной сложности для каждой возрастной группы. Для музыкального сопровождения занятий запланировано использование музыкальных произведений разного темпа и ритма.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Использование данного проекта дает возможность воспитанникам принимать активное участие в спортивных соревнованиях, а также продолжать заниматься в дополнительных спортивных учреждениях.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etsad-kor.nichost.ru/ds31/images/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59632" y="260648"/>
            <a:ext cx="70031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53733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ВВЕДЕНИЕ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	</a:t>
            </a:r>
            <a:r>
              <a:rPr lang="ru-RU" altLang="ru-RU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Актуальной задачей разработки проекта по освоению детьми дошкольного возраста плавания является поиск эффективных средств совершенствования и развития двигательной сферы детей дошкольного возраста на основе формирования у них потребности в движениях.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http://vmeste.opredelim.com/tw_files2/urls_944/16/d-15566/15566_html_m16d1f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188" y="3791354"/>
            <a:ext cx="4365503" cy="308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Анализ существующих методик выявил значительное разнообразие подходов к формированию плавательного навыка и решению задач оздоровления дошкольников. Результаты ряда исследований свидетельствуют о стабильности тенденции снижения уровня здоровья детей дошкольного возраста.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Большинство существующих методик обучения плаванию призваны эффективно решать задачи освоения детьми плавательных умений, при косвенном решении задач их оздоровления. В существующих методиках для увеличения эффективности педагогического воздействия в процессе занятий плаванием внимание акцентируют не на средствах и методах оздоровления, а, как правило, на одном из факторов, в качестве которых чаще всего выступает: двигательная активность, уровень физической или плавательной подготовленности, физическое развитие и др.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://www.bembisad.ru/UserFiles/gallery/145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31283"/>
            <a:ext cx="3635623" cy="272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belaga.ru/images/2(9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240" y="4131283"/>
            <a:ext cx="3750486" cy="250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357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755576" y="332656"/>
            <a:ext cx="784887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Игровой метод в последние годы стал предметом пристального внимания исследователей, поскольку за счет введения игровых элементов он придает занятиям привлекательную, эмоциональную форму. Использование различных игровых ситуаций на суше и в воде способствует более быстрому формированию навыков плавания у детей, поэтому в традиционных методиках начального обучения плаванию довольно значительное место отводится изучению игр и развлечениям на воде.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В результате осуществлённого анализа литературных источников, нами сформулирован 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основополагающий вопрос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– методические особенности освоения детьми дошкольного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возраста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основ плавания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www.almaty.tv/upload/iblock/a73/a737f25aaba0175d67f215021b168a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200" y="4135815"/>
            <a:ext cx="4196312" cy="270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714348" y="709980"/>
            <a:ext cx="78581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 проекта: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разработать педагогическую систему освоения детьми дошкольного возраста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основ плавания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Изучить и проанализировать литературные источники по теме проекта.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Систематизировать</a:t>
            </a:r>
            <a:r>
              <a:rPr lang="ru-RU" sz="2000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процесс освоения плавания детьми дошкольного возраста.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Осуществить подбор средств и методов для освоения детьми дошкольного возраста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основ плавания.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http://images.clipartpanda.com/girl-swimming-clipart-biyEG6e7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05064"/>
            <a:ext cx="3242791" cy="250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500034" y="387814"/>
            <a:ext cx="79296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 исследования: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- изучение и анализ литературных источников по теме проекта;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- моделирование;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- педагогическое наблюдение.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://www.picshare.ru/uploads/140412/lYz11eI6A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80928"/>
            <a:ext cx="4259070" cy="390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2166534" y="329662"/>
            <a:ext cx="48109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ОСНОВНОЕ СОДЕРЖАНИЕ РАБОТЫ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340768"/>
            <a:ext cx="80648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  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Основу методической разработки по освоению детьми дошкольного возраста плавания составляют физические упражнения и игры, освоение которых помогают детям освоить элементы плавания способами кроль на груди, кроль на спине.  Методическая разработка ориентирует на поддержание положительного эмоционального отношения детей к занятиям на всех этапах обучения, - стремлению к тому, чтобы упражнения и игры в воде доставляли им удовольствие и радость, побуждали их к самостоятельности, стремлению научиться   плавать. </a:t>
            </a:r>
            <a:endParaRPr lang="ru-RU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3"/>
            <a:ext cx="8208912" cy="585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Разработка методов освоения детьми дошкольного возраста плавания осуществляется в соответствии со следующими нормативными документами: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Конституция РФ, ст.43, 72.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-Конвенция о правах ребёнка (1989 г.).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-Федеральный закон «Об образовании в РФ».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-СанПиН 2.4.1.3049 – 13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-Устав ДОУ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    -Федеральный закон Российской Федерации от 29 декабря 2012 г. 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№ 273-Ф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    -Федеральный закона “Об образовании в Российской Федерации” 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ст. 48, ч.1, п.1</a:t>
            </a: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    -ФГОС дошкольного образования (приказ от 17.10.13 г, действует с 01.01.2014 г)</a:t>
            </a:r>
            <a:endParaRPr lang="ru-RU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8568952" cy="706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Формирование умения плавать предусмотрено программой дошкольных учреждений, начиная со второй младшей группы, т.е. с четвертого года жизни ребенка. Дети этого возраста дос­таточно самостоятельны, обладают необходимыми гигиеничес­кими умениями и навыками, имеют достаточный двигательный опыт, уже хорошо адаптированы к условиям дошкольного уч­реждения.</a:t>
            </a:r>
            <a:r>
              <a:rPr lang="ru-RU" dirty="0"/>
              <a:t>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Задачи обучения плаванию следующие: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содействие укреплению здоровья;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закаливание;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воспитание культурно - гигиенических навыков пользования водой и таких физических качеств, как сила, ловкость, выносливость;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адаптация к водной среде;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расширение фонда двигательных умений и навыков;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обучение умению держаться на воде и перемещаться с по­мощью простейших движений.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dirty="0"/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Ожидаемые результаты и способы их проверки: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сформированное эмоциональное отношение ребенка к занятиям плаванием;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сформированный навык подготовительных и специальных упражнений по плаванию;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сниженная заболеваемость детей, укрепление организма;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сформировано осознанное и бережное отношение к своему здоровью;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улучшенное состояние здоровья у часто болеющих детей.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42875" algn="just">
              <a:lnSpc>
                <a:spcPct val="150000"/>
              </a:lnSpc>
              <a:spcAft>
                <a:spcPts val="0"/>
              </a:spcAft>
            </a:pP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1391</Words>
  <Application>Microsoft Office PowerPoint</Application>
  <PresentationFormat>Экран (4:3)</PresentationFormat>
  <Paragraphs>166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lenovo</cp:lastModifiedBy>
  <cp:revision>22</cp:revision>
  <dcterms:modified xsi:type="dcterms:W3CDTF">2017-01-15T07:20:45Z</dcterms:modified>
</cp:coreProperties>
</file>