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62" r:id="rId2"/>
    <p:sldId id="257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17E06E2-9A1B-4919-81C8-6F37B31F146D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51208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51209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0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1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212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1213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4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5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6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7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1218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51219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0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1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222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51223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24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25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26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27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1228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9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F75BD-2CC3-4960-933E-4CFF7811ED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2FD18D-454A-49A9-95EE-0F0C681466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6013B-BE2A-4A78-B3FE-7AE2653958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E361B-3D06-404F-BB4B-054A6C42DD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EDF6C-9604-4DD3-B362-52C15332EB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E7645-6C43-4625-9357-E302944FFA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A5F08-DDA6-45EF-A362-674A1D3A52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93E95-3472-4FB6-94C2-96D14F45A6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95DD-EBE8-485F-9FD6-ECCA53C193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8CB3C-E06A-4B20-98D8-F96C61F5E3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ED6E67-14AB-4E37-B3F3-A7E4402564B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018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18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018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018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019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5019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019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19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0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020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0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0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0204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020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0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0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0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0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1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1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1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5021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021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021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5021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021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021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022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2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2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2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2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2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2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22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5022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/>
              <a:t> Оказание первой медицинской помощи при травмах</a:t>
            </a:r>
          </a:p>
        </p:txBody>
      </p:sp>
      <p:grpSp>
        <p:nvGrpSpPr>
          <p:cNvPr id="33798" name="Group 6"/>
          <p:cNvGrpSpPr>
            <a:grpSpLocks noChangeAspect="1"/>
          </p:cNvGrpSpPr>
          <p:nvPr/>
        </p:nvGrpSpPr>
        <p:grpSpPr bwMode="auto">
          <a:xfrm>
            <a:off x="6858000" y="4724400"/>
            <a:ext cx="2133600" cy="1924050"/>
            <a:chOff x="2393" y="2158"/>
            <a:chExt cx="1116" cy="1006"/>
          </a:xfrm>
        </p:grpSpPr>
        <p:sp>
          <p:nvSpPr>
            <p:cNvPr id="33799" name="AutoShape 7"/>
            <p:cNvSpPr>
              <a:spLocks noChangeAspect="1" noChangeArrowheads="1" noTextEdit="1"/>
            </p:cNvSpPr>
            <p:nvPr/>
          </p:nvSpPr>
          <p:spPr bwMode="auto">
            <a:xfrm>
              <a:off x="2393" y="2158"/>
              <a:ext cx="1116" cy="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auto">
            <a:xfrm>
              <a:off x="2522" y="2416"/>
              <a:ext cx="983" cy="743"/>
            </a:xfrm>
            <a:custGeom>
              <a:avLst/>
              <a:gdLst/>
              <a:ahLst/>
              <a:cxnLst>
                <a:cxn ang="0">
                  <a:pos x="983" y="369"/>
                </a:cxn>
                <a:cxn ang="0">
                  <a:pos x="981" y="407"/>
                </a:cxn>
                <a:cxn ang="0">
                  <a:pos x="974" y="444"/>
                </a:cxn>
                <a:cxn ang="0">
                  <a:pos x="962" y="480"/>
                </a:cxn>
                <a:cxn ang="0">
                  <a:pos x="945" y="513"/>
                </a:cxn>
                <a:cxn ang="0">
                  <a:pos x="900" y="577"/>
                </a:cxn>
                <a:cxn ang="0">
                  <a:pos x="841" y="632"/>
                </a:cxn>
                <a:cxn ang="0">
                  <a:pos x="768" y="677"/>
                </a:cxn>
                <a:cxn ang="0">
                  <a:pos x="685" y="712"/>
                </a:cxn>
                <a:cxn ang="0">
                  <a:pos x="593" y="734"/>
                </a:cxn>
                <a:cxn ang="0">
                  <a:pos x="492" y="743"/>
                </a:cxn>
                <a:cxn ang="0">
                  <a:pos x="442" y="741"/>
                </a:cxn>
                <a:cxn ang="0">
                  <a:pos x="346" y="727"/>
                </a:cxn>
                <a:cxn ang="0">
                  <a:pos x="258" y="698"/>
                </a:cxn>
                <a:cxn ang="0">
                  <a:pos x="179" y="657"/>
                </a:cxn>
                <a:cxn ang="0">
                  <a:pos x="112" y="608"/>
                </a:cxn>
                <a:cxn ang="0">
                  <a:pos x="60" y="549"/>
                </a:cxn>
                <a:cxn ang="0">
                  <a:pos x="29" y="499"/>
                </a:cxn>
                <a:cxn ang="0">
                  <a:pos x="15" y="465"/>
                </a:cxn>
                <a:cxn ang="0">
                  <a:pos x="6" y="428"/>
                </a:cxn>
                <a:cxn ang="0">
                  <a:pos x="0" y="391"/>
                </a:cxn>
                <a:cxn ang="0">
                  <a:pos x="0" y="371"/>
                </a:cxn>
                <a:cxn ang="0">
                  <a:pos x="2" y="334"/>
                </a:cxn>
                <a:cxn ang="0">
                  <a:pos x="10" y="297"/>
                </a:cxn>
                <a:cxn ang="0">
                  <a:pos x="21" y="261"/>
                </a:cxn>
                <a:cxn ang="0">
                  <a:pos x="36" y="227"/>
                </a:cxn>
                <a:cxn ang="0">
                  <a:pos x="83" y="163"/>
                </a:cxn>
                <a:cxn ang="0">
                  <a:pos x="142" y="108"/>
                </a:cxn>
                <a:cxn ang="0">
                  <a:pos x="215" y="64"/>
                </a:cxn>
                <a:cxn ang="0">
                  <a:pos x="298" y="28"/>
                </a:cxn>
                <a:cxn ang="0">
                  <a:pos x="391" y="7"/>
                </a:cxn>
                <a:cxn ang="0">
                  <a:pos x="491" y="0"/>
                </a:cxn>
                <a:cxn ang="0">
                  <a:pos x="541" y="1"/>
                </a:cxn>
                <a:cxn ang="0">
                  <a:pos x="637" y="16"/>
                </a:cxn>
                <a:cxn ang="0">
                  <a:pos x="725" y="42"/>
                </a:cxn>
                <a:cxn ang="0">
                  <a:pos x="802" y="83"/>
                </a:cxn>
                <a:cxn ang="0">
                  <a:pos x="870" y="133"/>
                </a:cxn>
                <a:cxn ang="0">
                  <a:pos x="924" y="192"/>
                </a:cxn>
                <a:cxn ang="0">
                  <a:pos x="952" y="241"/>
                </a:cxn>
                <a:cxn ang="0">
                  <a:pos x="968" y="277"/>
                </a:cxn>
                <a:cxn ang="0">
                  <a:pos x="977" y="313"/>
                </a:cxn>
                <a:cxn ang="0">
                  <a:pos x="983" y="350"/>
                </a:cxn>
                <a:cxn ang="0">
                  <a:pos x="983" y="369"/>
                </a:cxn>
              </a:cxnLst>
              <a:rect l="0" t="0" r="r" b="b"/>
              <a:pathLst>
                <a:path w="983" h="743">
                  <a:moveTo>
                    <a:pt x="983" y="369"/>
                  </a:moveTo>
                  <a:lnTo>
                    <a:pt x="983" y="369"/>
                  </a:lnTo>
                  <a:lnTo>
                    <a:pt x="983" y="387"/>
                  </a:lnTo>
                  <a:lnTo>
                    <a:pt x="981" y="407"/>
                  </a:lnTo>
                  <a:lnTo>
                    <a:pt x="977" y="426"/>
                  </a:lnTo>
                  <a:lnTo>
                    <a:pt x="974" y="444"/>
                  </a:lnTo>
                  <a:lnTo>
                    <a:pt x="968" y="462"/>
                  </a:lnTo>
                  <a:lnTo>
                    <a:pt x="962" y="480"/>
                  </a:lnTo>
                  <a:lnTo>
                    <a:pt x="954" y="497"/>
                  </a:lnTo>
                  <a:lnTo>
                    <a:pt x="945" y="513"/>
                  </a:lnTo>
                  <a:lnTo>
                    <a:pt x="925" y="545"/>
                  </a:lnTo>
                  <a:lnTo>
                    <a:pt x="900" y="577"/>
                  </a:lnTo>
                  <a:lnTo>
                    <a:pt x="872" y="606"/>
                  </a:lnTo>
                  <a:lnTo>
                    <a:pt x="841" y="632"/>
                  </a:lnTo>
                  <a:lnTo>
                    <a:pt x="806" y="656"/>
                  </a:lnTo>
                  <a:lnTo>
                    <a:pt x="768" y="677"/>
                  </a:lnTo>
                  <a:lnTo>
                    <a:pt x="727" y="696"/>
                  </a:lnTo>
                  <a:lnTo>
                    <a:pt x="685" y="712"/>
                  </a:lnTo>
                  <a:lnTo>
                    <a:pt x="639" y="725"/>
                  </a:lnTo>
                  <a:lnTo>
                    <a:pt x="593" y="734"/>
                  </a:lnTo>
                  <a:lnTo>
                    <a:pt x="543" y="741"/>
                  </a:lnTo>
                  <a:lnTo>
                    <a:pt x="492" y="743"/>
                  </a:lnTo>
                  <a:lnTo>
                    <a:pt x="492" y="743"/>
                  </a:lnTo>
                  <a:lnTo>
                    <a:pt x="442" y="741"/>
                  </a:lnTo>
                  <a:lnTo>
                    <a:pt x="394" y="736"/>
                  </a:lnTo>
                  <a:lnTo>
                    <a:pt x="346" y="727"/>
                  </a:lnTo>
                  <a:lnTo>
                    <a:pt x="300" y="714"/>
                  </a:lnTo>
                  <a:lnTo>
                    <a:pt x="258" y="698"/>
                  </a:lnTo>
                  <a:lnTo>
                    <a:pt x="217" y="679"/>
                  </a:lnTo>
                  <a:lnTo>
                    <a:pt x="179" y="657"/>
                  </a:lnTo>
                  <a:lnTo>
                    <a:pt x="144" y="634"/>
                  </a:lnTo>
                  <a:lnTo>
                    <a:pt x="112" y="608"/>
                  </a:lnTo>
                  <a:lnTo>
                    <a:pt x="85" y="579"/>
                  </a:lnTo>
                  <a:lnTo>
                    <a:pt x="60" y="549"/>
                  </a:lnTo>
                  <a:lnTo>
                    <a:pt x="38" y="517"/>
                  </a:lnTo>
                  <a:lnTo>
                    <a:pt x="29" y="499"/>
                  </a:lnTo>
                  <a:lnTo>
                    <a:pt x="21" y="483"/>
                  </a:lnTo>
                  <a:lnTo>
                    <a:pt x="15" y="465"/>
                  </a:lnTo>
                  <a:lnTo>
                    <a:pt x="10" y="448"/>
                  </a:lnTo>
                  <a:lnTo>
                    <a:pt x="6" y="428"/>
                  </a:lnTo>
                  <a:lnTo>
                    <a:pt x="2" y="410"/>
                  </a:lnTo>
                  <a:lnTo>
                    <a:pt x="0" y="391"/>
                  </a:lnTo>
                  <a:lnTo>
                    <a:pt x="0" y="371"/>
                  </a:lnTo>
                  <a:lnTo>
                    <a:pt x="0" y="371"/>
                  </a:lnTo>
                  <a:lnTo>
                    <a:pt x="0" y="353"/>
                  </a:lnTo>
                  <a:lnTo>
                    <a:pt x="2" y="334"/>
                  </a:lnTo>
                  <a:lnTo>
                    <a:pt x="4" y="316"/>
                  </a:lnTo>
                  <a:lnTo>
                    <a:pt x="10" y="297"/>
                  </a:lnTo>
                  <a:lnTo>
                    <a:pt x="15" y="279"/>
                  </a:lnTo>
                  <a:lnTo>
                    <a:pt x="21" y="261"/>
                  </a:lnTo>
                  <a:lnTo>
                    <a:pt x="29" y="245"/>
                  </a:lnTo>
                  <a:lnTo>
                    <a:pt x="36" y="227"/>
                  </a:lnTo>
                  <a:lnTo>
                    <a:pt x="58" y="195"/>
                  </a:lnTo>
                  <a:lnTo>
                    <a:pt x="83" y="163"/>
                  </a:lnTo>
                  <a:lnTo>
                    <a:pt x="112" y="135"/>
                  </a:lnTo>
                  <a:lnTo>
                    <a:pt x="142" y="108"/>
                  </a:lnTo>
                  <a:lnTo>
                    <a:pt x="177" y="85"/>
                  </a:lnTo>
                  <a:lnTo>
                    <a:pt x="215" y="64"/>
                  </a:lnTo>
                  <a:lnTo>
                    <a:pt x="256" y="44"/>
                  </a:lnTo>
                  <a:lnTo>
                    <a:pt x="298" y="28"/>
                  </a:lnTo>
                  <a:lnTo>
                    <a:pt x="344" y="16"/>
                  </a:lnTo>
                  <a:lnTo>
                    <a:pt x="391" y="7"/>
                  </a:lnTo>
                  <a:lnTo>
                    <a:pt x="439" y="1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541" y="1"/>
                  </a:lnTo>
                  <a:lnTo>
                    <a:pt x="589" y="7"/>
                  </a:lnTo>
                  <a:lnTo>
                    <a:pt x="637" y="16"/>
                  </a:lnTo>
                  <a:lnTo>
                    <a:pt x="681" y="28"/>
                  </a:lnTo>
                  <a:lnTo>
                    <a:pt x="725" y="42"/>
                  </a:lnTo>
                  <a:lnTo>
                    <a:pt x="766" y="62"/>
                  </a:lnTo>
                  <a:lnTo>
                    <a:pt x="802" y="83"/>
                  </a:lnTo>
                  <a:lnTo>
                    <a:pt x="839" y="106"/>
                  </a:lnTo>
                  <a:lnTo>
                    <a:pt x="870" y="133"/>
                  </a:lnTo>
                  <a:lnTo>
                    <a:pt x="898" y="161"/>
                  </a:lnTo>
                  <a:lnTo>
                    <a:pt x="924" y="192"/>
                  </a:lnTo>
                  <a:lnTo>
                    <a:pt x="945" y="224"/>
                  </a:lnTo>
                  <a:lnTo>
                    <a:pt x="952" y="241"/>
                  </a:lnTo>
                  <a:lnTo>
                    <a:pt x="960" y="259"/>
                  </a:lnTo>
                  <a:lnTo>
                    <a:pt x="968" y="277"/>
                  </a:lnTo>
                  <a:lnTo>
                    <a:pt x="974" y="295"/>
                  </a:lnTo>
                  <a:lnTo>
                    <a:pt x="977" y="313"/>
                  </a:lnTo>
                  <a:lnTo>
                    <a:pt x="981" y="330"/>
                  </a:lnTo>
                  <a:lnTo>
                    <a:pt x="983" y="350"/>
                  </a:lnTo>
                  <a:lnTo>
                    <a:pt x="983" y="369"/>
                  </a:lnTo>
                  <a:lnTo>
                    <a:pt x="983" y="369"/>
                  </a:lnTo>
                  <a:close/>
                </a:path>
              </a:pathLst>
            </a:custGeom>
            <a:solidFill>
              <a:srgbClr val="60C3D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auto">
            <a:xfrm>
              <a:off x="2532" y="2425"/>
              <a:ext cx="967" cy="732"/>
            </a:xfrm>
            <a:custGeom>
              <a:avLst/>
              <a:gdLst/>
              <a:ahLst/>
              <a:cxnLst>
                <a:cxn ang="0">
                  <a:pos x="967" y="364"/>
                </a:cxn>
                <a:cxn ang="0">
                  <a:pos x="965" y="401"/>
                </a:cxn>
                <a:cxn ang="0">
                  <a:pos x="960" y="439"/>
                </a:cxn>
                <a:cxn ang="0">
                  <a:pos x="946" y="472"/>
                </a:cxn>
                <a:cxn ang="0">
                  <a:pos x="910" y="538"/>
                </a:cxn>
                <a:cxn ang="0">
                  <a:pos x="858" y="597"/>
                </a:cxn>
                <a:cxn ang="0">
                  <a:pos x="792" y="647"/>
                </a:cxn>
                <a:cxn ang="0">
                  <a:pos x="715" y="687"/>
                </a:cxn>
                <a:cxn ang="0">
                  <a:pos x="629" y="714"/>
                </a:cxn>
                <a:cxn ang="0">
                  <a:pos x="534" y="730"/>
                </a:cxn>
                <a:cxn ang="0">
                  <a:pos x="484" y="732"/>
                </a:cxn>
                <a:cxn ang="0">
                  <a:pos x="388" y="725"/>
                </a:cxn>
                <a:cxn ang="0">
                  <a:pos x="296" y="703"/>
                </a:cxn>
                <a:cxn ang="0">
                  <a:pos x="213" y="670"/>
                </a:cxn>
                <a:cxn ang="0">
                  <a:pos x="142" y="625"/>
                </a:cxn>
                <a:cxn ang="0">
                  <a:pos x="82" y="572"/>
                </a:cxn>
                <a:cxn ang="0">
                  <a:pos x="38" y="510"/>
                </a:cxn>
                <a:cxn ang="0">
                  <a:pos x="15" y="458"/>
                </a:cxn>
                <a:cxn ang="0">
                  <a:pos x="5" y="423"/>
                </a:cxn>
                <a:cxn ang="0">
                  <a:pos x="0" y="385"/>
                </a:cxn>
                <a:cxn ang="0">
                  <a:pos x="0" y="368"/>
                </a:cxn>
                <a:cxn ang="0">
                  <a:pos x="1" y="330"/>
                </a:cxn>
                <a:cxn ang="0">
                  <a:pos x="9" y="293"/>
                </a:cxn>
                <a:cxn ang="0">
                  <a:pos x="21" y="257"/>
                </a:cxn>
                <a:cxn ang="0">
                  <a:pos x="57" y="193"/>
                </a:cxn>
                <a:cxn ang="0">
                  <a:pos x="109" y="135"/>
                </a:cxn>
                <a:cxn ang="0">
                  <a:pos x="175" y="85"/>
                </a:cxn>
                <a:cxn ang="0">
                  <a:pos x="252" y="44"/>
                </a:cxn>
                <a:cxn ang="0">
                  <a:pos x="338" y="17"/>
                </a:cxn>
                <a:cxn ang="0">
                  <a:pos x="432" y="1"/>
                </a:cxn>
                <a:cxn ang="0">
                  <a:pos x="482" y="0"/>
                </a:cxn>
                <a:cxn ang="0">
                  <a:pos x="581" y="7"/>
                </a:cxn>
                <a:cxn ang="0">
                  <a:pos x="671" y="28"/>
                </a:cxn>
                <a:cxn ang="0">
                  <a:pos x="754" y="62"/>
                </a:cxn>
                <a:cxn ang="0">
                  <a:pos x="825" y="106"/>
                </a:cxn>
                <a:cxn ang="0">
                  <a:pos x="885" y="160"/>
                </a:cxn>
                <a:cxn ang="0">
                  <a:pos x="929" y="222"/>
                </a:cxn>
                <a:cxn ang="0">
                  <a:pos x="952" y="273"/>
                </a:cxn>
                <a:cxn ang="0">
                  <a:pos x="962" y="309"/>
                </a:cxn>
                <a:cxn ang="0">
                  <a:pos x="967" y="344"/>
                </a:cxn>
                <a:cxn ang="0">
                  <a:pos x="967" y="364"/>
                </a:cxn>
              </a:cxnLst>
              <a:rect l="0" t="0" r="r" b="b"/>
              <a:pathLst>
                <a:path w="967" h="732">
                  <a:moveTo>
                    <a:pt x="967" y="364"/>
                  </a:moveTo>
                  <a:lnTo>
                    <a:pt x="967" y="364"/>
                  </a:lnTo>
                  <a:lnTo>
                    <a:pt x="967" y="384"/>
                  </a:lnTo>
                  <a:lnTo>
                    <a:pt x="965" y="401"/>
                  </a:lnTo>
                  <a:lnTo>
                    <a:pt x="964" y="419"/>
                  </a:lnTo>
                  <a:lnTo>
                    <a:pt x="960" y="439"/>
                  </a:lnTo>
                  <a:lnTo>
                    <a:pt x="954" y="456"/>
                  </a:lnTo>
                  <a:lnTo>
                    <a:pt x="946" y="472"/>
                  </a:lnTo>
                  <a:lnTo>
                    <a:pt x="931" y="506"/>
                  </a:lnTo>
                  <a:lnTo>
                    <a:pt x="910" y="538"/>
                  </a:lnTo>
                  <a:lnTo>
                    <a:pt x="887" y="568"/>
                  </a:lnTo>
                  <a:lnTo>
                    <a:pt x="858" y="597"/>
                  </a:lnTo>
                  <a:lnTo>
                    <a:pt x="827" y="623"/>
                  </a:lnTo>
                  <a:lnTo>
                    <a:pt x="792" y="647"/>
                  </a:lnTo>
                  <a:lnTo>
                    <a:pt x="756" y="668"/>
                  </a:lnTo>
                  <a:lnTo>
                    <a:pt x="715" y="687"/>
                  </a:lnTo>
                  <a:lnTo>
                    <a:pt x="673" y="702"/>
                  </a:lnTo>
                  <a:lnTo>
                    <a:pt x="629" y="714"/>
                  </a:lnTo>
                  <a:lnTo>
                    <a:pt x="583" y="723"/>
                  </a:lnTo>
                  <a:lnTo>
                    <a:pt x="534" y="730"/>
                  </a:lnTo>
                  <a:lnTo>
                    <a:pt x="484" y="732"/>
                  </a:lnTo>
                  <a:lnTo>
                    <a:pt x="484" y="732"/>
                  </a:lnTo>
                  <a:lnTo>
                    <a:pt x="436" y="730"/>
                  </a:lnTo>
                  <a:lnTo>
                    <a:pt x="388" y="725"/>
                  </a:lnTo>
                  <a:lnTo>
                    <a:pt x="340" y="716"/>
                  </a:lnTo>
                  <a:lnTo>
                    <a:pt x="296" y="703"/>
                  </a:lnTo>
                  <a:lnTo>
                    <a:pt x="254" y="687"/>
                  </a:lnTo>
                  <a:lnTo>
                    <a:pt x="213" y="670"/>
                  </a:lnTo>
                  <a:lnTo>
                    <a:pt x="177" y="648"/>
                  </a:lnTo>
                  <a:lnTo>
                    <a:pt x="142" y="625"/>
                  </a:lnTo>
                  <a:lnTo>
                    <a:pt x="111" y="600"/>
                  </a:lnTo>
                  <a:lnTo>
                    <a:pt x="82" y="572"/>
                  </a:lnTo>
                  <a:lnTo>
                    <a:pt x="59" y="542"/>
                  </a:lnTo>
                  <a:lnTo>
                    <a:pt x="38" y="510"/>
                  </a:lnTo>
                  <a:lnTo>
                    <a:pt x="21" y="476"/>
                  </a:lnTo>
                  <a:lnTo>
                    <a:pt x="15" y="458"/>
                  </a:lnTo>
                  <a:lnTo>
                    <a:pt x="9" y="440"/>
                  </a:lnTo>
                  <a:lnTo>
                    <a:pt x="5" y="423"/>
                  </a:lnTo>
                  <a:lnTo>
                    <a:pt x="1" y="405"/>
                  </a:lnTo>
                  <a:lnTo>
                    <a:pt x="0" y="38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48"/>
                  </a:lnTo>
                  <a:lnTo>
                    <a:pt x="1" y="330"/>
                  </a:lnTo>
                  <a:lnTo>
                    <a:pt x="5" y="311"/>
                  </a:lnTo>
                  <a:lnTo>
                    <a:pt x="9" y="293"/>
                  </a:lnTo>
                  <a:lnTo>
                    <a:pt x="15" y="275"/>
                  </a:lnTo>
                  <a:lnTo>
                    <a:pt x="21" y="257"/>
                  </a:lnTo>
                  <a:lnTo>
                    <a:pt x="36" y="225"/>
                  </a:lnTo>
                  <a:lnTo>
                    <a:pt x="57" y="193"/>
                  </a:lnTo>
                  <a:lnTo>
                    <a:pt x="80" y="161"/>
                  </a:lnTo>
                  <a:lnTo>
                    <a:pt x="109" y="135"/>
                  </a:lnTo>
                  <a:lnTo>
                    <a:pt x="140" y="108"/>
                  </a:lnTo>
                  <a:lnTo>
                    <a:pt x="175" y="85"/>
                  </a:lnTo>
                  <a:lnTo>
                    <a:pt x="211" y="64"/>
                  </a:lnTo>
                  <a:lnTo>
                    <a:pt x="252" y="44"/>
                  </a:lnTo>
                  <a:lnTo>
                    <a:pt x="294" y="30"/>
                  </a:lnTo>
                  <a:lnTo>
                    <a:pt x="338" y="17"/>
                  </a:lnTo>
                  <a:lnTo>
                    <a:pt x="384" y="7"/>
                  </a:lnTo>
                  <a:lnTo>
                    <a:pt x="432" y="1"/>
                  </a:lnTo>
                  <a:lnTo>
                    <a:pt x="482" y="0"/>
                  </a:lnTo>
                  <a:lnTo>
                    <a:pt x="482" y="0"/>
                  </a:lnTo>
                  <a:lnTo>
                    <a:pt x="533" y="1"/>
                  </a:lnTo>
                  <a:lnTo>
                    <a:pt x="581" y="7"/>
                  </a:lnTo>
                  <a:lnTo>
                    <a:pt x="627" y="16"/>
                  </a:lnTo>
                  <a:lnTo>
                    <a:pt x="671" y="28"/>
                  </a:lnTo>
                  <a:lnTo>
                    <a:pt x="713" y="42"/>
                  </a:lnTo>
                  <a:lnTo>
                    <a:pt x="754" y="62"/>
                  </a:lnTo>
                  <a:lnTo>
                    <a:pt x="790" y="81"/>
                  </a:lnTo>
                  <a:lnTo>
                    <a:pt x="825" y="106"/>
                  </a:lnTo>
                  <a:lnTo>
                    <a:pt x="858" y="131"/>
                  </a:lnTo>
                  <a:lnTo>
                    <a:pt x="885" y="160"/>
                  </a:lnTo>
                  <a:lnTo>
                    <a:pt x="910" y="190"/>
                  </a:lnTo>
                  <a:lnTo>
                    <a:pt x="929" y="222"/>
                  </a:lnTo>
                  <a:lnTo>
                    <a:pt x="946" y="256"/>
                  </a:lnTo>
                  <a:lnTo>
                    <a:pt x="952" y="273"/>
                  </a:lnTo>
                  <a:lnTo>
                    <a:pt x="958" y="291"/>
                  </a:lnTo>
                  <a:lnTo>
                    <a:pt x="962" y="309"/>
                  </a:lnTo>
                  <a:lnTo>
                    <a:pt x="965" y="327"/>
                  </a:lnTo>
                  <a:lnTo>
                    <a:pt x="967" y="344"/>
                  </a:lnTo>
                  <a:lnTo>
                    <a:pt x="967" y="364"/>
                  </a:lnTo>
                  <a:lnTo>
                    <a:pt x="967" y="364"/>
                  </a:lnTo>
                  <a:close/>
                </a:path>
              </a:pathLst>
            </a:custGeom>
            <a:solidFill>
              <a:srgbClr val="64C4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auto">
            <a:xfrm>
              <a:off x="2541" y="2433"/>
              <a:ext cx="955" cy="722"/>
            </a:xfrm>
            <a:custGeom>
              <a:avLst/>
              <a:gdLst/>
              <a:ahLst/>
              <a:cxnLst>
                <a:cxn ang="0">
                  <a:pos x="955" y="360"/>
                </a:cxn>
                <a:cxn ang="0">
                  <a:pos x="953" y="397"/>
                </a:cxn>
                <a:cxn ang="0">
                  <a:pos x="945" y="432"/>
                </a:cxn>
                <a:cxn ang="0">
                  <a:pos x="933" y="468"/>
                </a:cxn>
                <a:cxn ang="0">
                  <a:pos x="897" y="532"/>
                </a:cxn>
                <a:cxn ang="0">
                  <a:pos x="847" y="589"/>
                </a:cxn>
                <a:cxn ang="0">
                  <a:pos x="781" y="639"/>
                </a:cxn>
                <a:cxn ang="0">
                  <a:pos x="706" y="678"/>
                </a:cxn>
                <a:cxn ang="0">
                  <a:pos x="620" y="706"/>
                </a:cxn>
                <a:cxn ang="0">
                  <a:pos x="527" y="720"/>
                </a:cxn>
                <a:cxn ang="0">
                  <a:pos x="479" y="722"/>
                </a:cxn>
                <a:cxn ang="0">
                  <a:pos x="383" y="715"/>
                </a:cxn>
                <a:cxn ang="0">
                  <a:pos x="293" y="694"/>
                </a:cxn>
                <a:cxn ang="0">
                  <a:pos x="212" y="662"/>
                </a:cxn>
                <a:cxn ang="0">
                  <a:pos x="141" y="617"/>
                </a:cxn>
                <a:cxn ang="0">
                  <a:pos x="83" y="564"/>
                </a:cxn>
                <a:cxn ang="0">
                  <a:pos x="39" y="503"/>
                </a:cxn>
                <a:cxn ang="0">
                  <a:pos x="16" y="454"/>
                </a:cxn>
                <a:cxn ang="0">
                  <a:pos x="6" y="418"/>
                </a:cxn>
                <a:cxn ang="0">
                  <a:pos x="0" y="381"/>
                </a:cxn>
                <a:cxn ang="0">
                  <a:pos x="0" y="363"/>
                </a:cxn>
                <a:cxn ang="0">
                  <a:pos x="2" y="326"/>
                </a:cxn>
                <a:cxn ang="0">
                  <a:pos x="10" y="290"/>
                </a:cxn>
                <a:cxn ang="0">
                  <a:pos x="21" y="256"/>
                </a:cxn>
                <a:cxn ang="0">
                  <a:pos x="58" y="191"/>
                </a:cxn>
                <a:cxn ang="0">
                  <a:pos x="108" y="134"/>
                </a:cxn>
                <a:cxn ang="0">
                  <a:pos x="173" y="84"/>
                </a:cxn>
                <a:cxn ang="0">
                  <a:pos x="248" y="45"/>
                </a:cxn>
                <a:cxn ang="0">
                  <a:pos x="335" y="18"/>
                </a:cxn>
                <a:cxn ang="0">
                  <a:pos x="427" y="4"/>
                </a:cxn>
                <a:cxn ang="0">
                  <a:pos x="475" y="0"/>
                </a:cxn>
                <a:cxn ang="0">
                  <a:pos x="572" y="8"/>
                </a:cxn>
                <a:cxn ang="0">
                  <a:pos x="662" y="29"/>
                </a:cxn>
                <a:cxn ang="0">
                  <a:pos x="743" y="63"/>
                </a:cxn>
                <a:cxn ang="0">
                  <a:pos x="814" y="105"/>
                </a:cxn>
                <a:cxn ang="0">
                  <a:pos x="872" y="159"/>
                </a:cxn>
                <a:cxn ang="0">
                  <a:pos x="916" y="219"/>
                </a:cxn>
                <a:cxn ang="0">
                  <a:pos x="939" y="271"/>
                </a:cxn>
                <a:cxn ang="0">
                  <a:pos x="949" y="304"/>
                </a:cxn>
                <a:cxn ang="0">
                  <a:pos x="955" y="342"/>
                </a:cxn>
                <a:cxn ang="0">
                  <a:pos x="955" y="360"/>
                </a:cxn>
              </a:cxnLst>
              <a:rect l="0" t="0" r="r" b="b"/>
              <a:pathLst>
                <a:path w="955" h="722">
                  <a:moveTo>
                    <a:pt x="955" y="360"/>
                  </a:moveTo>
                  <a:lnTo>
                    <a:pt x="955" y="360"/>
                  </a:lnTo>
                  <a:lnTo>
                    <a:pt x="955" y="379"/>
                  </a:lnTo>
                  <a:lnTo>
                    <a:pt x="953" y="397"/>
                  </a:lnTo>
                  <a:lnTo>
                    <a:pt x="949" y="415"/>
                  </a:lnTo>
                  <a:lnTo>
                    <a:pt x="945" y="432"/>
                  </a:lnTo>
                  <a:lnTo>
                    <a:pt x="939" y="450"/>
                  </a:lnTo>
                  <a:lnTo>
                    <a:pt x="933" y="468"/>
                  </a:lnTo>
                  <a:lnTo>
                    <a:pt x="918" y="500"/>
                  </a:lnTo>
                  <a:lnTo>
                    <a:pt x="897" y="532"/>
                  </a:lnTo>
                  <a:lnTo>
                    <a:pt x="874" y="562"/>
                  </a:lnTo>
                  <a:lnTo>
                    <a:pt x="847" y="589"/>
                  </a:lnTo>
                  <a:lnTo>
                    <a:pt x="816" y="615"/>
                  </a:lnTo>
                  <a:lnTo>
                    <a:pt x="781" y="639"/>
                  </a:lnTo>
                  <a:lnTo>
                    <a:pt x="745" y="660"/>
                  </a:lnTo>
                  <a:lnTo>
                    <a:pt x="706" y="678"/>
                  </a:lnTo>
                  <a:lnTo>
                    <a:pt x="664" y="694"/>
                  </a:lnTo>
                  <a:lnTo>
                    <a:pt x="620" y="706"/>
                  </a:lnTo>
                  <a:lnTo>
                    <a:pt x="575" y="715"/>
                  </a:lnTo>
                  <a:lnTo>
                    <a:pt x="527" y="720"/>
                  </a:lnTo>
                  <a:lnTo>
                    <a:pt x="479" y="722"/>
                  </a:lnTo>
                  <a:lnTo>
                    <a:pt x="479" y="722"/>
                  </a:lnTo>
                  <a:lnTo>
                    <a:pt x="429" y="720"/>
                  </a:lnTo>
                  <a:lnTo>
                    <a:pt x="383" y="715"/>
                  </a:lnTo>
                  <a:lnTo>
                    <a:pt x="337" y="706"/>
                  </a:lnTo>
                  <a:lnTo>
                    <a:pt x="293" y="694"/>
                  </a:lnTo>
                  <a:lnTo>
                    <a:pt x="250" y="679"/>
                  </a:lnTo>
                  <a:lnTo>
                    <a:pt x="212" y="662"/>
                  </a:lnTo>
                  <a:lnTo>
                    <a:pt x="175" y="640"/>
                  </a:lnTo>
                  <a:lnTo>
                    <a:pt x="141" y="617"/>
                  </a:lnTo>
                  <a:lnTo>
                    <a:pt x="110" y="592"/>
                  </a:lnTo>
                  <a:lnTo>
                    <a:pt x="83" y="564"/>
                  </a:lnTo>
                  <a:lnTo>
                    <a:pt x="58" y="535"/>
                  </a:lnTo>
                  <a:lnTo>
                    <a:pt x="39" y="503"/>
                  </a:lnTo>
                  <a:lnTo>
                    <a:pt x="21" y="470"/>
                  </a:lnTo>
                  <a:lnTo>
                    <a:pt x="16" y="454"/>
                  </a:lnTo>
                  <a:lnTo>
                    <a:pt x="10" y="436"/>
                  </a:lnTo>
                  <a:lnTo>
                    <a:pt x="6" y="418"/>
                  </a:lnTo>
                  <a:lnTo>
                    <a:pt x="2" y="400"/>
                  </a:lnTo>
                  <a:lnTo>
                    <a:pt x="0" y="381"/>
                  </a:lnTo>
                  <a:lnTo>
                    <a:pt x="0" y="363"/>
                  </a:lnTo>
                  <a:lnTo>
                    <a:pt x="0" y="363"/>
                  </a:lnTo>
                  <a:lnTo>
                    <a:pt x="0" y="345"/>
                  </a:lnTo>
                  <a:lnTo>
                    <a:pt x="2" y="326"/>
                  </a:lnTo>
                  <a:lnTo>
                    <a:pt x="6" y="308"/>
                  </a:lnTo>
                  <a:lnTo>
                    <a:pt x="10" y="290"/>
                  </a:lnTo>
                  <a:lnTo>
                    <a:pt x="16" y="272"/>
                  </a:lnTo>
                  <a:lnTo>
                    <a:pt x="21" y="256"/>
                  </a:lnTo>
                  <a:lnTo>
                    <a:pt x="37" y="223"/>
                  </a:lnTo>
                  <a:lnTo>
                    <a:pt x="58" y="191"/>
                  </a:lnTo>
                  <a:lnTo>
                    <a:pt x="81" y="162"/>
                  </a:lnTo>
                  <a:lnTo>
                    <a:pt x="108" y="134"/>
                  </a:lnTo>
                  <a:lnTo>
                    <a:pt x="139" y="107"/>
                  </a:lnTo>
                  <a:lnTo>
                    <a:pt x="173" y="84"/>
                  </a:lnTo>
                  <a:lnTo>
                    <a:pt x="210" y="64"/>
                  </a:lnTo>
                  <a:lnTo>
                    <a:pt x="248" y="45"/>
                  </a:lnTo>
                  <a:lnTo>
                    <a:pt x="291" y="31"/>
                  </a:lnTo>
                  <a:lnTo>
                    <a:pt x="335" y="18"/>
                  </a:lnTo>
                  <a:lnTo>
                    <a:pt x="379" y="9"/>
                  </a:lnTo>
                  <a:lnTo>
                    <a:pt x="427" y="4"/>
                  </a:lnTo>
                  <a:lnTo>
                    <a:pt x="475" y="0"/>
                  </a:lnTo>
                  <a:lnTo>
                    <a:pt x="475" y="0"/>
                  </a:lnTo>
                  <a:lnTo>
                    <a:pt x="525" y="2"/>
                  </a:lnTo>
                  <a:lnTo>
                    <a:pt x="572" y="8"/>
                  </a:lnTo>
                  <a:lnTo>
                    <a:pt x="618" y="16"/>
                  </a:lnTo>
                  <a:lnTo>
                    <a:pt x="662" y="29"/>
                  </a:lnTo>
                  <a:lnTo>
                    <a:pt x="704" y="43"/>
                  </a:lnTo>
                  <a:lnTo>
                    <a:pt x="743" y="63"/>
                  </a:lnTo>
                  <a:lnTo>
                    <a:pt x="779" y="82"/>
                  </a:lnTo>
                  <a:lnTo>
                    <a:pt x="814" y="105"/>
                  </a:lnTo>
                  <a:lnTo>
                    <a:pt x="845" y="132"/>
                  </a:lnTo>
                  <a:lnTo>
                    <a:pt x="872" y="159"/>
                  </a:lnTo>
                  <a:lnTo>
                    <a:pt x="897" y="189"/>
                  </a:lnTo>
                  <a:lnTo>
                    <a:pt x="916" y="219"/>
                  </a:lnTo>
                  <a:lnTo>
                    <a:pt x="933" y="253"/>
                  </a:lnTo>
                  <a:lnTo>
                    <a:pt x="939" y="271"/>
                  </a:lnTo>
                  <a:lnTo>
                    <a:pt x="945" y="287"/>
                  </a:lnTo>
                  <a:lnTo>
                    <a:pt x="949" y="304"/>
                  </a:lnTo>
                  <a:lnTo>
                    <a:pt x="953" y="324"/>
                  </a:lnTo>
                  <a:lnTo>
                    <a:pt x="955" y="342"/>
                  </a:lnTo>
                  <a:lnTo>
                    <a:pt x="955" y="360"/>
                  </a:lnTo>
                  <a:lnTo>
                    <a:pt x="955" y="360"/>
                  </a:lnTo>
                  <a:close/>
                </a:path>
              </a:pathLst>
            </a:custGeom>
            <a:solidFill>
              <a:srgbClr val="68C6D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auto">
            <a:xfrm>
              <a:off x="2551" y="2444"/>
              <a:ext cx="939" cy="709"/>
            </a:xfrm>
            <a:custGeom>
              <a:avLst/>
              <a:gdLst/>
              <a:ahLst/>
              <a:cxnLst>
                <a:cxn ang="0">
                  <a:pos x="939" y="354"/>
                </a:cxn>
                <a:cxn ang="0">
                  <a:pos x="937" y="389"/>
                </a:cxn>
                <a:cxn ang="0">
                  <a:pos x="931" y="425"/>
                </a:cxn>
                <a:cxn ang="0">
                  <a:pos x="902" y="491"/>
                </a:cxn>
                <a:cxn ang="0">
                  <a:pos x="860" y="551"/>
                </a:cxn>
                <a:cxn ang="0">
                  <a:pos x="802" y="604"/>
                </a:cxn>
                <a:cxn ang="0">
                  <a:pos x="733" y="649"/>
                </a:cxn>
                <a:cxn ang="0">
                  <a:pos x="654" y="681"/>
                </a:cxn>
                <a:cxn ang="0">
                  <a:pos x="565" y="702"/>
                </a:cxn>
                <a:cxn ang="0">
                  <a:pos x="471" y="709"/>
                </a:cxn>
                <a:cxn ang="0">
                  <a:pos x="423" y="708"/>
                </a:cxn>
                <a:cxn ang="0">
                  <a:pos x="331" y="693"/>
                </a:cxn>
                <a:cxn ang="0">
                  <a:pos x="248" y="667"/>
                </a:cxn>
                <a:cxn ang="0">
                  <a:pos x="173" y="629"/>
                </a:cxn>
                <a:cxn ang="0">
                  <a:pos x="108" y="581"/>
                </a:cxn>
                <a:cxn ang="0">
                  <a:pos x="58" y="524"/>
                </a:cxn>
                <a:cxn ang="0">
                  <a:pos x="21" y="462"/>
                </a:cxn>
                <a:cxn ang="0">
                  <a:pos x="6" y="411"/>
                </a:cxn>
                <a:cxn ang="0">
                  <a:pos x="2" y="375"/>
                </a:cxn>
                <a:cxn ang="0">
                  <a:pos x="0" y="356"/>
                </a:cxn>
                <a:cxn ang="0">
                  <a:pos x="2" y="320"/>
                </a:cxn>
                <a:cxn ang="0">
                  <a:pos x="9" y="285"/>
                </a:cxn>
                <a:cxn ang="0">
                  <a:pos x="36" y="219"/>
                </a:cxn>
                <a:cxn ang="0">
                  <a:pos x="79" y="158"/>
                </a:cxn>
                <a:cxn ang="0">
                  <a:pos x="136" y="105"/>
                </a:cxn>
                <a:cxn ang="0">
                  <a:pos x="206" y="61"/>
                </a:cxn>
                <a:cxn ang="0">
                  <a:pos x="286" y="29"/>
                </a:cxn>
                <a:cxn ang="0">
                  <a:pos x="373" y="7"/>
                </a:cxn>
                <a:cxn ang="0">
                  <a:pos x="469" y="0"/>
                </a:cxn>
                <a:cxn ang="0">
                  <a:pos x="517" y="2"/>
                </a:cxn>
                <a:cxn ang="0">
                  <a:pos x="608" y="16"/>
                </a:cxn>
                <a:cxn ang="0">
                  <a:pos x="692" y="43"/>
                </a:cxn>
                <a:cxn ang="0">
                  <a:pos x="768" y="80"/>
                </a:cxn>
                <a:cxn ang="0">
                  <a:pos x="831" y="128"/>
                </a:cxn>
                <a:cxn ang="0">
                  <a:pos x="883" y="185"/>
                </a:cxn>
                <a:cxn ang="0">
                  <a:pos x="918" y="247"/>
                </a:cxn>
                <a:cxn ang="0">
                  <a:pos x="933" y="299"/>
                </a:cxn>
                <a:cxn ang="0">
                  <a:pos x="939" y="334"/>
                </a:cxn>
                <a:cxn ang="0">
                  <a:pos x="939" y="354"/>
                </a:cxn>
              </a:cxnLst>
              <a:rect l="0" t="0" r="r" b="b"/>
              <a:pathLst>
                <a:path w="939" h="709">
                  <a:moveTo>
                    <a:pt x="939" y="354"/>
                  </a:moveTo>
                  <a:lnTo>
                    <a:pt x="939" y="354"/>
                  </a:lnTo>
                  <a:lnTo>
                    <a:pt x="939" y="372"/>
                  </a:lnTo>
                  <a:lnTo>
                    <a:pt x="937" y="389"/>
                  </a:lnTo>
                  <a:lnTo>
                    <a:pt x="935" y="407"/>
                  </a:lnTo>
                  <a:lnTo>
                    <a:pt x="931" y="425"/>
                  </a:lnTo>
                  <a:lnTo>
                    <a:pt x="920" y="459"/>
                  </a:lnTo>
                  <a:lnTo>
                    <a:pt x="902" y="491"/>
                  </a:lnTo>
                  <a:lnTo>
                    <a:pt x="883" y="523"/>
                  </a:lnTo>
                  <a:lnTo>
                    <a:pt x="860" y="551"/>
                  </a:lnTo>
                  <a:lnTo>
                    <a:pt x="833" y="580"/>
                  </a:lnTo>
                  <a:lnTo>
                    <a:pt x="802" y="604"/>
                  </a:lnTo>
                  <a:lnTo>
                    <a:pt x="769" y="628"/>
                  </a:lnTo>
                  <a:lnTo>
                    <a:pt x="733" y="649"/>
                  </a:lnTo>
                  <a:lnTo>
                    <a:pt x="694" y="667"/>
                  </a:lnTo>
                  <a:lnTo>
                    <a:pt x="654" y="681"/>
                  </a:lnTo>
                  <a:lnTo>
                    <a:pt x="612" y="693"/>
                  </a:lnTo>
                  <a:lnTo>
                    <a:pt x="565" y="702"/>
                  </a:lnTo>
                  <a:lnTo>
                    <a:pt x="519" y="708"/>
                  </a:lnTo>
                  <a:lnTo>
                    <a:pt x="471" y="709"/>
                  </a:lnTo>
                  <a:lnTo>
                    <a:pt x="471" y="709"/>
                  </a:lnTo>
                  <a:lnTo>
                    <a:pt x="423" y="708"/>
                  </a:lnTo>
                  <a:lnTo>
                    <a:pt x="377" y="702"/>
                  </a:lnTo>
                  <a:lnTo>
                    <a:pt x="331" y="693"/>
                  </a:lnTo>
                  <a:lnTo>
                    <a:pt x="288" y="683"/>
                  </a:lnTo>
                  <a:lnTo>
                    <a:pt x="248" y="667"/>
                  </a:lnTo>
                  <a:lnTo>
                    <a:pt x="208" y="649"/>
                  </a:lnTo>
                  <a:lnTo>
                    <a:pt x="173" y="629"/>
                  </a:lnTo>
                  <a:lnTo>
                    <a:pt x="138" y="606"/>
                  </a:lnTo>
                  <a:lnTo>
                    <a:pt x="108" y="581"/>
                  </a:lnTo>
                  <a:lnTo>
                    <a:pt x="81" y="555"/>
                  </a:lnTo>
                  <a:lnTo>
                    <a:pt x="58" y="524"/>
                  </a:lnTo>
                  <a:lnTo>
                    <a:pt x="38" y="494"/>
                  </a:lnTo>
                  <a:lnTo>
                    <a:pt x="21" y="462"/>
                  </a:lnTo>
                  <a:lnTo>
                    <a:pt x="9" y="429"/>
                  </a:lnTo>
                  <a:lnTo>
                    <a:pt x="6" y="411"/>
                  </a:lnTo>
                  <a:lnTo>
                    <a:pt x="2" y="393"/>
                  </a:lnTo>
                  <a:lnTo>
                    <a:pt x="2" y="375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38"/>
                  </a:lnTo>
                  <a:lnTo>
                    <a:pt x="2" y="320"/>
                  </a:lnTo>
                  <a:lnTo>
                    <a:pt x="6" y="302"/>
                  </a:lnTo>
                  <a:lnTo>
                    <a:pt x="9" y="285"/>
                  </a:lnTo>
                  <a:lnTo>
                    <a:pt x="21" y="251"/>
                  </a:lnTo>
                  <a:lnTo>
                    <a:pt x="36" y="219"/>
                  </a:lnTo>
                  <a:lnTo>
                    <a:pt x="56" y="187"/>
                  </a:lnTo>
                  <a:lnTo>
                    <a:pt x="79" y="158"/>
                  </a:lnTo>
                  <a:lnTo>
                    <a:pt x="106" y="130"/>
                  </a:lnTo>
                  <a:lnTo>
                    <a:pt x="136" y="105"/>
                  </a:lnTo>
                  <a:lnTo>
                    <a:pt x="169" y="82"/>
                  </a:lnTo>
                  <a:lnTo>
                    <a:pt x="206" y="61"/>
                  </a:lnTo>
                  <a:lnTo>
                    <a:pt x="244" y="43"/>
                  </a:lnTo>
                  <a:lnTo>
                    <a:pt x="286" y="29"/>
                  </a:lnTo>
                  <a:lnTo>
                    <a:pt x="329" y="16"/>
                  </a:lnTo>
                  <a:lnTo>
                    <a:pt x="373" y="7"/>
                  </a:lnTo>
                  <a:lnTo>
                    <a:pt x="421" y="2"/>
                  </a:lnTo>
                  <a:lnTo>
                    <a:pt x="469" y="0"/>
                  </a:lnTo>
                  <a:lnTo>
                    <a:pt x="469" y="0"/>
                  </a:lnTo>
                  <a:lnTo>
                    <a:pt x="517" y="2"/>
                  </a:lnTo>
                  <a:lnTo>
                    <a:pt x="564" y="7"/>
                  </a:lnTo>
                  <a:lnTo>
                    <a:pt x="608" y="16"/>
                  </a:lnTo>
                  <a:lnTo>
                    <a:pt x="652" y="27"/>
                  </a:lnTo>
                  <a:lnTo>
                    <a:pt x="692" y="43"/>
                  </a:lnTo>
                  <a:lnTo>
                    <a:pt x="731" y="59"/>
                  </a:lnTo>
                  <a:lnTo>
                    <a:pt x="768" y="80"/>
                  </a:lnTo>
                  <a:lnTo>
                    <a:pt x="800" y="103"/>
                  </a:lnTo>
                  <a:lnTo>
                    <a:pt x="831" y="128"/>
                  </a:lnTo>
                  <a:lnTo>
                    <a:pt x="858" y="155"/>
                  </a:lnTo>
                  <a:lnTo>
                    <a:pt x="883" y="185"/>
                  </a:lnTo>
                  <a:lnTo>
                    <a:pt x="902" y="215"/>
                  </a:lnTo>
                  <a:lnTo>
                    <a:pt x="918" y="247"/>
                  </a:lnTo>
                  <a:lnTo>
                    <a:pt x="929" y="281"/>
                  </a:lnTo>
                  <a:lnTo>
                    <a:pt x="933" y="299"/>
                  </a:lnTo>
                  <a:lnTo>
                    <a:pt x="937" y="317"/>
                  </a:lnTo>
                  <a:lnTo>
                    <a:pt x="939" y="334"/>
                  </a:lnTo>
                  <a:lnTo>
                    <a:pt x="939" y="354"/>
                  </a:lnTo>
                  <a:lnTo>
                    <a:pt x="939" y="354"/>
                  </a:lnTo>
                  <a:close/>
                </a:path>
              </a:pathLst>
            </a:custGeom>
            <a:solidFill>
              <a:srgbClr val="6CC7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auto">
            <a:xfrm>
              <a:off x="2560" y="2453"/>
              <a:ext cx="926" cy="699"/>
            </a:xfrm>
            <a:custGeom>
              <a:avLst/>
              <a:gdLst/>
              <a:ahLst/>
              <a:cxnLst>
                <a:cxn ang="0">
                  <a:pos x="926" y="348"/>
                </a:cxn>
                <a:cxn ang="0">
                  <a:pos x="924" y="384"/>
                </a:cxn>
                <a:cxn ang="0">
                  <a:pos x="916" y="420"/>
                </a:cxn>
                <a:cxn ang="0">
                  <a:pos x="889" y="483"/>
                </a:cxn>
                <a:cxn ang="0">
                  <a:pos x="847" y="544"/>
                </a:cxn>
                <a:cxn ang="0">
                  <a:pos x="791" y="595"/>
                </a:cxn>
                <a:cxn ang="0">
                  <a:pos x="724" y="638"/>
                </a:cxn>
                <a:cxn ang="0">
                  <a:pos x="645" y="670"/>
                </a:cxn>
                <a:cxn ang="0">
                  <a:pos x="558" y="691"/>
                </a:cxn>
                <a:cxn ang="0">
                  <a:pos x="464" y="699"/>
                </a:cxn>
                <a:cxn ang="0">
                  <a:pos x="418" y="697"/>
                </a:cxn>
                <a:cxn ang="0">
                  <a:pos x="328" y="684"/>
                </a:cxn>
                <a:cxn ang="0">
                  <a:pos x="245" y="658"/>
                </a:cxn>
                <a:cxn ang="0">
                  <a:pos x="170" y="620"/>
                </a:cxn>
                <a:cxn ang="0">
                  <a:pos x="108" y="572"/>
                </a:cxn>
                <a:cxn ang="0">
                  <a:pos x="58" y="517"/>
                </a:cxn>
                <a:cxn ang="0">
                  <a:pos x="22" y="455"/>
                </a:cxn>
                <a:cxn ang="0">
                  <a:pos x="6" y="404"/>
                </a:cxn>
                <a:cxn ang="0">
                  <a:pos x="2" y="370"/>
                </a:cxn>
                <a:cxn ang="0">
                  <a:pos x="0" y="352"/>
                </a:cxn>
                <a:cxn ang="0">
                  <a:pos x="4" y="315"/>
                </a:cxn>
                <a:cxn ang="0">
                  <a:pos x="10" y="281"/>
                </a:cxn>
                <a:cxn ang="0">
                  <a:pos x="37" y="215"/>
                </a:cxn>
                <a:cxn ang="0">
                  <a:pos x="79" y="156"/>
                </a:cxn>
                <a:cxn ang="0">
                  <a:pos x="135" y="103"/>
                </a:cxn>
                <a:cxn ang="0">
                  <a:pos x="204" y="60"/>
                </a:cxn>
                <a:cxn ang="0">
                  <a:pos x="281" y="28"/>
                </a:cxn>
                <a:cxn ang="0">
                  <a:pos x="370" y="7"/>
                </a:cxn>
                <a:cxn ang="0">
                  <a:pos x="462" y="0"/>
                </a:cxn>
                <a:cxn ang="0">
                  <a:pos x="510" y="2"/>
                </a:cxn>
                <a:cxn ang="0">
                  <a:pos x="599" y="16"/>
                </a:cxn>
                <a:cxn ang="0">
                  <a:pos x="683" y="43"/>
                </a:cxn>
                <a:cxn ang="0">
                  <a:pos x="757" y="80"/>
                </a:cxn>
                <a:cxn ang="0">
                  <a:pos x="820" y="126"/>
                </a:cxn>
                <a:cxn ang="0">
                  <a:pos x="870" y="181"/>
                </a:cxn>
                <a:cxn ang="0">
                  <a:pos x="905" y="245"/>
                </a:cxn>
                <a:cxn ang="0">
                  <a:pos x="920" y="295"/>
                </a:cxn>
                <a:cxn ang="0">
                  <a:pos x="926" y="331"/>
                </a:cxn>
                <a:cxn ang="0">
                  <a:pos x="926" y="348"/>
                </a:cxn>
              </a:cxnLst>
              <a:rect l="0" t="0" r="r" b="b"/>
              <a:pathLst>
                <a:path w="926" h="699">
                  <a:moveTo>
                    <a:pt x="926" y="348"/>
                  </a:moveTo>
                  <a:lnTo>
                    <a:pt x="926" y="348"/>
                  </a:lnTo>
                  <a:lnTo>
                    <a:pt x="926" y="366"/>
                  </a:lnTo>
                  <a:lnTo>
                    <a:pt x="924" y="384"/>
                  </a:lnTo>
                  <a:lnTo>
                    <a:pt x="920" y="402"/>
                  </a:lnTo>
                  <a:lnTo>
                    <a:pt x="916" y="420"/>
                  </a:lnTo>
                  <a:lnTo>
                    <a:pt x="905" y="452"/>
                  </a:lnTo>
                  <a:lnTo>
                    <a:pt x="889" y="483"/>
                  </a:lnTo>
                  <a:lnTo>
                    <a:pt x="870" y="515"/>
                  </a:lnTo>
                  <a:lnTo>
                    <a:pt x="847" y="544"/>
                  </a:lnTo>
                  <a:lnTo>
                    <a:pt x="820" y="571"/>
                  </a:lnTo>
                  <a:lnTo>
                    <a:pt x="791" y="595"/>
                  </a:lnTo>
                  <a:lnTo>
                    <a:pt x="759" y="619"/>
                  </a:lnTo>
                  <a:lnTo>
                    <a:pt x="724" y="638"/>
                  </a:lnTo>
                  <a:lnTo>
                    <a:pt x="685" y="656"/>
                  </a:lnTo>
                  <a:lnTo>
                    <a:pt x="645" y="670"/>
                  </a:lnTo>
                  <a:lnTo>
                    <a:pt x="603" y="683"/>
                  </a:lnTo>
                  <a:lnTo>
                    <a:pt x="558" y="691"/>
                  </a:lnTo>
                  <a:lnTo>
                    <a:pt x="512" y="697"/>
                  </a:lnTo>
                  <a:lnTo>
                    <a:pt x="464" y="699"/>
                  </a:lnTo>
                  <a:lnTo>
                    <a:pt x="464" y="699"/>
                  </a:lnTo>
                  <a:lnTo>
                    <a:pt x="418" y="697"/>
                  </a:lnTo>
                  <a:lnTo>
                    <a:pt x="372" y="691"/>
                  </a:lnTo>
                  <a:lnTo>
                    <a:pt x="328" y="684"/>
                  </a:lnTo>
                  <a:lnTo>
                    <a:pt x="285" y="672"/>
                  </a:lnTo>
                  <a:lnTo>
                    <a:pt x="245" y="658"/>
                  </a:lnTo>
                  <a:lnTo>
                    <a:pt x="206" y="640"/>
                  </a:lnTo>
                  <a:lnTo>
                    <a:pt x="170" y="620"/>
                  </a:lnTo>
                  <a:lnTo>
                    <a:pt x="137" y="597"/>
                  </a:lnTo>
                  <a:lnTo>
                    <a:pt x="108" y="572"/>
                  </a:lnTo>
                  <a:lnTo>
                    <a:pt x="81" y="546"/>
                  </a:lnTo>
                  <a:lnTo>
                    <a:pt x="58" y="517"/>
                  </a:lnTo>
                  <a:lnTo>
                    <a:pt x="37" y="487"/>
                  </a:lnTo>
                  <a:lnTo>
                    <a:pt x="22" y="455"/>
                  </a:lnTo>
                  <a:lnTo>
                    <a:pt x="10" y="421"/>
                  </a:lnTo>
                  <a:lnTo>
                    <a:pt x="6" y="404"/>
                  </a:lnTo>
                  <a:lnTo>
                    <a:pt x="4" y="388"/>
                  </a:lnTo>
                  <a:lnTo>
                    <a:pt x="2" y="370"/>
                  </a:lnTo>
                  <a:lnTo>
                    <a:pt x="0" y="352"/>
                  </a:lnTo>
                  <a:lnTo>
                    <a:pt x="0" y="352"/>
                  </a:lnTo>
                  <a:lnTo>
                    <a:pt x="2" y="332"/>
                  </a:lnTo>
                  <a:lnTo>
                    <a:pt x="4" y="315"/>
                  </a:lnTo>
                  <a:lnTo>
                    <a:pt x="6" y="299"/>
                  </a:lnTo>
                  <a:lnTo>
                    <a:pt x="10" y="281"/>
                  </a:lnTo>
                  <a:lnTo>
                    <a:pt x="22" y="247"/>
                  </a:lnTo>
                  <a:lnTo>
                    <a:pt x="37" y="215"/>
                  </a:lnTo>
                  <a:lnTo>
                    <a:pt x="56" y="185"/>
                  </a:lnTo>
                  <a:lnTo>
                    <a:pt x="79" y="156"/>
                  </a:lnTo>
                  <a:lnTo>
                    <a:pt x="106" y="128"/>
                  </a:lnTo>
                  <a:lnTo>
                    <a:pt x="135" y="103"/>
                  </a:lnTo>
                  <a:lnTo>
                    <a:pt x="168" y="82"/>
                  </a:lnTo>
                  <a:lnTo>
                    <a:pt x="204" y="60"/>
                  </a:lnTo>
                  <a:lnTo>
                    <a:pt x="241" y="43"/>
                  </a:lnTo>
                  <a:lnTo>
                    <a:pt x="281" y="28"/>
                  </a:lnTo>
                  <a:lnTo>
                    <a:pt x="326" y="16"/>
                  </a:lnTo>
                  <a:lnTo>
                    <a:pt x="370" y="7"/>
                  </a:lnTo>
                  <a:lnTo>
                    <a:pt x="414" y="2"/>
                  </a:lnTo>
                  <a:lnTo>
                    <a:pt x="462" y="0"/>
                  </a:lnTo>
                  <a:lnTo>
                    <a:pt x="462" y="0"/>
                  </a:lnTo>
                  <a:lnTo>
                    <a:pt x="510" y="2"/>
                  </a:lnTo>
                  <a:lnTo>
                    <a:pt x="555" y="7"/>
                  </a:lnTo>
                  <a:lnTo>
                    <a:pt x="599" y="16"/>
                  </a:lnTo>
                  <a:lnTo>
                    <a:pt x="643" y="27"/>
                  </a:lnTo>
                  <a:lnTo>
                    <a:pt x="683" y="43"/>
                  </a:lnTo>
                  <a:lnTo>
                    <a:pt x="720" y="59"/>
                  </a:lnTo>
                  <a:lnTo>
                    <a:pt x="757" y="80"/>
                  </a:lnTo>
                  <a:lnTo>
                    <a:pt x="789" y="101"/>
                  </a:lnTo>
                  <a:lnTo>
                    <a:pt x="820" y="126"/>
                  </a:lnTo>
                  <a:lnTo>
                    <a:pt x="845" y="153"/>
                  </a:lnTo>
                  <a:lnTo>
                    <a:pt x="870" y="181"/>
                  </a:lnTo>
                  <a:lnTo>
                    <a:pt x="889" y="213"/>
                  </a:lnTo>
                  <a:lnTo>
                    <a:pt x="905" y="245"/>
                  </a:lnTo>
                  <a:lnTo>
                    <a:pt x="916" y="277"/>
                  </a:lnTo>
                  <a:lnTo>
                    <a:pt x="920" y="295"/>
                  </a:lnTo>
                  <a:lnTo>
                    <a:pt x="924" y="313"/>
                  </a:lnTo>
                  <a:lnTo>
                    <a:pt x="926" y="331"/>
                  </a:lnTo>
                  <a:lnTo>
                    <a:pt x="926" y="348"/>
                  </a:lnTo>
                  <a:lnTo>
                    <a:pt x="926" y="348"/>
                  </a:lnTo>
                  <a:close/>
                </a:path>
              </a:pathLst>
            </a:custGeom>
            <a:solidFill>
              <a:srgbClr val="70C8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5" name="Freeform 13"/>
            <p:cNvSpPr>
              <a:spLocks/>
            </p:cNvSpPr>
            <p:nvPr/>
          </p:nvSpPr>
          <p:spPr bwMode="auto">
            <a:xfrm>
              <a:off x="2572" y="2464"/>
              <a:ext cx="908" cy="686"/>
            </a:xfrm>
            <a:custGeom>
              <a:avLst/>
              <a:gdLst/>
              <a:ahLst/>
              <a:cxnLst>
                <a:cxn ang="0">
                  <a:pos x="908" y="341"/>
                </a:cxn>
                <a:cxn ang="0">
                  <a:pos x="906" y="377"/>
                </a:cxn>
                <a:cxn ang="0">
                  <a:pos x="889" y="444"/>
                </a:cxn>
                <a:cxn ang="0">
                  <a:pos x="854" y="504"/>
                </a:cxn>
                <a:cxn ang="0">
                  <a:pos x="806" y="560"/>
                </a:cxn>
                <a:cxn ang="0">
                  <a:pos x="745" y="608"/>
                </a:cxn>
                <a:cxn ang="0">
                  <a:pos x="671" y="645"/>
                </a:cxn>
                <a:cxn ang="0">
                  <a:pos x="591" y="670"/>
                </a:cxn>
                <a:cxn ang="0">
                  <a:pos x="502" y="684"/>
                </a:cxn>
                <a:cxn ang="0">
                  <a:pos x="456" y="686"/>
                </a:cxn>
                <a:cxn ang="0">
                  <a:pos x="364" y="680"/>
                </a:cxn>
                <a:cxn ang="0">
                  <a:pos x="279" y="659"/>
                </a:cxn>
                <a:cxn ang="0">
                  <a:pos x="200" y="629"/>
                </a:cxn>
                <a:cxn ang="0">
                  <a:pos x="133" y="586"/>
                </a:cxn>
                <a:cxn ang="0">
                  <a:pos x="77" y="536"/>
                </a:cxn>
                <a:cxn ang="0">
                  <a:pos x="35" y="478"/>
                </a:cxn>
                <a:cxn ang="0">
                  <a:pos x="8" y="414"/>
                </a:cxn>
                <a:cxn ang="0">
                  <a:pos x="0" y="362"/>
                </a:cxn>
                <a:cxn ang="0">
                  <a:pos x="0" y="345"/>
                </a:cxn>
                <a:cxn ang="0">
                  <a:pos x="2" y="309"/>
                </a:cxn>
                <a:cxn ang="0">
                  <a:pos x="19" y="241"/>
                </a:cxn>
                <a:cxn ang="0">
                  <a:pos x="54" y="181"/>
                </a:cxn>
                <a:cxn ang="0">
                  <a:pos x="102" y="126"/>
                </a:cxn>
                <a:cxn ang="0">
                  <a:pos x="163" y="78"/>
                </a:cxn>
                <a:cxn ang="0">
                  <a:pos x="237" y="41"/>
                </a:cxn>
                <a:cxn ang="0">
                  <a:pos x="317" y="16"/>
                </a:cxn>
                <a:cxn ang="0">
                  <a:pos x="406" y="1"/>
                </a:cxn>
                <a:cxn ang="0">
                  <a:pos x="452" y="0"/>
                </a:cxn>
                <a:cxn ang="0">
                  <a:pos x="544" y="5"/>
                </a:cxn>
                <a:cxn ang="0">
                  <a:pos x="629" y="26"/>
                </a:cxn>
                <a:cxn ang="0">
                  <a:pos x="708" y="57"/>
                </a:cxn>
                <a:cxn ang="0">
                  <a:pos x="775" y="99"/>
                </a:cxn>
                <a:cxn ang="0">
                  <a:pos x="831" y="149"/>
                </a:cxn>
                <a:cxn ang="0">
                  <a:pos x="872" y="208"/>
                </a:cxn>
                <a:cxn ang="0">
                  <a:pos x="899" y="272"/>
                </a:cxn>
                <a:cxn ang="0">
                  <a:pos x="908" y="323"/>
                </a:cxn>
                <a:cxn ang="0">
                  <a:pos x="908" y="341"/>
                </a:cxn>
              </a:cxnLst>
              <a:rect l="0" t="0" r="r" b="b"/>
              <a:pathLst>
                <a:path w="908" h="686">
                  <a:moveTo>
                    <a:pt x="908" y="341"/>
                  </a:moveTo>
                  <a:lnTo>
                    <a:pt x="908" y="341"/>
                  </a:lnTo>
                  <a:lnTo>
                    <a:pt x="908" y="359"/>
                  </a:lnTo>
                  <a:lnTo>
                    <a:pt x="906" y="377"/>
                  </a:lnTo>
                  <a:lnTo>
                    <a:pt x="900" y="410"/>
                  </a:lnTo>
                  <a:lnTo>
                    <a:pt x="889" y="444"/>
                  </a:lnTo>
                  <a:lnTo>
                    <a:pt x="874" y="476"/>
                  </a:lnTo>
                  <a:lnTo>
                    <a:pt x="854" y="504"/>
                  </a:lnTo>
                  <a:lnTo>
                    <a:pt x="831" y="533"/>
                  </a:lnTo>
                  <a:lnTo>
                    <a:pt x="806" y="560"/>
                  </a:lnTo>
                  <a:lnTo>
                    <a:pt x="777" y="584"/>
                  </a:lnTo>
                  <a:lnTo>
                    <a:pt x="745" y="608"/>
                  </a:lnTo>
                  <a:lnTo>
                    <a:pt x="710" y="627"/>
                  </a:lnTo>
                  <a:lnTo>
                    <a:pt x="671" y="645"/>
                  </a:lnTo>
                  <a:lnTo>
                    <a:pt x="633" y="659"/>
                  </a:lnTo>
                  <a:lnTo>
                    <a:pt x="591" y="670"/>
                  </a:lnTo>
                  <a:lnTo>
                    <a:pt x="546" y="679"/>
                  </a:lnTo>
                  <a:lnTo>
                    <a:pt x="502" y="684"/>
                  </a:lnTo>
                  <a:lnTo>
                    <a:pt x="456" y="686"/>
                  </a:lnTo>
                  <a:lnTo>
                    <a:pt x="456" y="686"/>
                  </a:lnTo>
                  <a:lnTo>
                    <a:pt x="408" y="684"/>
                  </a:lnTo>
                  <a:lnTo>
                    <a:pt x="364" y="680"/>
                  </a:lnTo>
                  <a:lnTo>
                    <a:pt x="319" y="672"/>
                  </a:lnTo>
                  <a:lnTo>
                    <a:pt x="279" y="659"/>
                  </a:lnTo>
                  <a:lnTo>
                    <a:pt x="239" y="645"/>
                  </a:lnTo>
                  <a:lnTo>
                    <a:pt x="200" y="629"/>
                  </a:lnTo>
                  <a:lnTo>
                    <a:pt x="165" y="609"/>
                  </a:lnTo>
                  <a:lnTo>
                    <a:pt x="133" y="586"/>
                  </a:lnTo>
                  <a:lnTo>
                    <a:pt x="104" y="563"/>
                  </a:lnTo>
                  <a:lnTo>
                    <a:pt x="77" y="536"/>
                  </a:lnTo>
                  <a:lnTo>
                    <a:pt x="54" y="508"/>
                  </a:lnTo>
                  <a:lnTo>
                    <a:pt x="35" y="478"/>
                  </a:lnTo>
                  <a:lnTo>
                    <a:pt x="19" y="446"/>
                  </a:lnTo>
                  <a:lnTo>
                    <a:pt x="8" y="414"/>
                  </a:lnTo>
                  <a:lnTo>
                    <a:pt x="2" y="380"/>
                  </a:lnTo>
                  <a:lnTo>
                    <a:pt x="0" y="362"/>
                  </a:lnTo>
                  <a:lnTo>
                    <a:pt x="0" y="345"/>
                  </a:lnTo>
                  <a:lnTo>
                    <a:pt x="0" y="345"/>
                  </a:lnTo>
                  <a:lnTo>
                    <a:pt x="0" y="327"/>
                  </a:lnTo>
                  <a:lnTo>
                    <a:pt x="2" y="309"/>
                  </a:lnTo>
                  <a:lnTo>
                    <a:pt x="8" y="275"/>
                  </a:lnTo>
                  <a:lnTo>
                    <a:pt x="19" y="241"/>
                  </a:lnTo>
                  <a:lnTo>
                    <a:pt x="35" y="211"/>
                  </a:lnTo>
                  <a:lnTo>
                    <a:pt x="54" y="181"/>
                  </a:lnTo>
                  <a:lnTo>
                    <a:pt x="77" y="153"/>
                  </a:lnTo>
                  <a:lnTo>
                    <a:pt x="102" y="126"/>
                  </a:lnTo>
                  <a:lnTo>
                    <a:pt x="131" y="101"/>
                  </a:lnTo>
                  <a:lnTo>
                    <a:pt x="163" y="78"/>
                  </a:lnTo>
                  <a:lnTo>
                    <a:pt x="198" y="58"/>
                  </a:lnTo>
                  <a:lnTo>
                    <a:pt x="237" y="41"/>
                  </a:lnTo>
                  <a:lnTo>
                    <a:pt x="275" y="26"/>
                  </a:lnTo>
                  <a:lnTo>
                    <a:pt x="317" y="16"/>
                  </a:lnTo>
                  <a:lnTo>
                    <a:pt x="362" y="7"/>
                  </a:lnTo>
                  <a:lnTo>
                    <a:pt x="406" y="1"/>
                  </a:lnTo>
                  <a:lnTo>
                    <a:pt x="452" y="0"/>
                  </a:lnTo>
                  <a:lnTo>
                    <a:pt x="452" y="0"/>
                  </a:lnTo>
                  <a:lnTo>
                    <a:pt x="498" y="1"/>
                  </a:lnTo>
                  <a:lnTo>
                    <a:pt x="544" y="5"/>
                  </a:lnTo>
                  <a:lnTo>
                    <a:pt x="589" y="14"/>
                  </a:lnTo>
                  <a:lnTo>
                    <a:pt x="629" y="26"/>
                  </a:lnTo>
                  <a:lnTo>
                    <a:pt x="670" y="41"/>
                  </a:lnTo>
                  <a:lnTo>
                    <a:pt x="708" y="57"/>
                  </a:lnTo>
                  <a:lnTo>
                    <a:pt x="743" y="76"/>
                  </a:lnTo>
                  <a:lnTo>
                    <a:pt x="775" y="99"/>
                  </a:lnTo>
                  <a:lnTo>
                    <a:pt x="804" y="122"/>
                  </a:lnTo>
                  <a:lnTo>
                    <a:pt x="831" y="149"/>
                  </a:lnTo>
                  <a:lnTo>
                    <a:pt x="852" y="177"/>
                  </a:lnTo>
                  <a:lnTo>
                    <a:pt x="872" y="208"/>
                  </a:lnTo>
                  <a:lnTo>
                    <a:pt x="889" y="240"/>
                  </a:lnTo>
                  <a:lnTo>
                    <a:pt x="899" y="272"/>
                  </a:lnTo>
                  <a:lnTo>
                    <a:pt x="906" y="305"/>
                  </a:lnTo>
                  <a:lnTo>
                    <a:pt x="908" y="323"/>
                  </a:lnTo>
                  <a:lnTo>
                    <a:pt x="908" y="341"/>
                  </a:lnTo>
                  <a:lnTo>
                    <a:pt x="908" y="341"/>
                  </a:lnTo>
                  <a:close/>
                </a:path>
              </a:pathLst>
            </a:custGeom>
            <a:solidFill>
              <a:srgbClr val="75CA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auto">
            <a:xfrm>
              <a:off x="2582" y="2473"/>
              <a:ext cx="894" cy="675"/>
            </a:xfrm>
            <a:custGeom>
              <a:avLst/>
              <a:gdLst/>
              <a:ahLst/>
              <a:cxnLst>
                <a:cxn ang="0">
                  <a:pos x="894" y="337"/>
                </a:cxn>
                <a:cxn ang="0">
                  <a:pos x="892" y="371"/>
                </a:cxn>
                <a:cxn ang="0">
                  <a:pos x="875" y="437"/>
                </a:cxn>
                <a:cxn ang="0">
                  <a:pos x="840" y="497"/>
                </a:cxn>
                <a:cxn ang="0">
                  <a:pos x="792" y="552"/>
                </a:cxn>
                <a:cxn ang="0">
                  <a:pos x="733" y="599"/>
                </a:cxn>
                <a:cxn ang="0">
                  <a:pos x="661" y="634"/>
                </a:cxn>
                <a:cxn ang="0">
                  <a:pos x="581" y="661"/>
                </a:cxn>
                <a:cxn ang="0">
                  <a:pos x="494" y="673"/>
                </a:cxn>
                <a:cxn ang="0">
                  <a:pos x="448" y="675"/>
                </a:cxn>
                <a:cxn ang="0">
                  <a:pos x="357" y="670"/>
                </a:cxn>
                <a:cxn ang="0">
                  <a:pos x="273" y="650"/>
                </a:cxn>
                <a:cxn ang="0">
                  <a:pos x="198" y="618"/>
                </a:cxn>
                <a:cxn ang="0">
                  <a:pos x="130" y="577"/>
                </a:cxn>
                <a:cxn ang="0">
                  <a:pos x="77" y="527"/>
                </a:cxn>
                <a:cxn ang="0">
                  <a:pos x="34" y="471"/>
                </a:cxn>
                <a:cxn ang="0">
                  <a:pos x="9" y="407"/>
                </a:cxn>
                <a:cxn ang="0">
                  <a:pos x="0" y="357"/>
                </a:cxn>
                <a:cxn ang="0">
                  <a:pos x="0" y="339"/>
                </a:cxn>
                <a:cxn ang="0">
                  <a:pos x="1" y="305"/>
                </a:cxn>
                <a:cxn ang="0">
                  <a:pos x="19" y="240"/>
                </a:cxn>
                <a:cxn ang="0">
                  <a:pos x="52" y="177"/>
                </a:cxn>
                <a:cxn ang="0">
                  <a:pos x="100" y="124"/>
                </a:cxn>
                <a:cxn ang="0">
                  <a:pos x="161" y="78"/>
                </a:cxn>
                <a:cxn ang="0">
                  <a:pos x="232" y="40"/>
                </a:cxn>
                <a:cxn ang="0">
                  <a:pos x="311" y="16"/>
                </a:cxn>
                <a:cxn ang="0">
                  <a:pos x="400" y="1"/>
                </a:cxn>
                <a:cxn ang="0">
                  <a:pos x="446" y="0"/>
                </a:cxn>
                <a:cxn ang="0">
                  <a:pos x="534" y="7"/>
                </a:cxn>
                <a:cxn ang="0">
                  <a:pos x="619" y="26"/>
                </a:cxn>
                <a:cxn ang="0">
                  <a:pos x="696" y="56"/>
                </a:cxn>
                <a:cxn ang="0">
                  <a:pos x="762" y="97"/>
                </a:cxn>
                <a:cxn ang="0">
                  <a:pos x="817" y="147"/>
                </a:cxn>
                <a:cxn ang="0">
                  <a:pos x="858" y="206"/>
                </a:cxn>
                <a:cxn ang="0">
                  <a:pos x="885" y="268"/>
                </a:cxn>
                <a:cxn ang="0">
                  <a:pos x="892" y="320"/>
                </a:cxn>
                <a:cxn ang="0">
                  <a:pos x="894" y="337"/>
                </a:cxn>
              </a:cxnLst>
              <a:rect l="0" t="0" r="r" b="b"/>
              <a:pathLst>
                <a:path w="894" h="675">
                  <a:moveTo>
                    <a:pt x="894" y="337"/>
                  </a:moveTo>
                  <a:lnTo>
                    <a:pt x="894" y="337"/>
                  </a:lnTo>
                  <a:lnTo>
                    <a:pt x="894" y="353"/>
                  </a:lnTo>
                  <a:lnTo>
                    <a:pt x="892" y="371"/>
                  </a:lnTo>
                  <a:lnTo>
                    <a:pt x="885" y="405"/>
                  </a:lnTo>
                  <a:lnTo>
                    <a:pt x="875" y="437"/>
                  </a:lnTo>
                  <a:lnTo>
                    <a:pt x="860" y="469"/>
                  </a:lnTo>
                  <a:lnTo>
                    <a:pt x="840" y="497"/>
                  </a:lnTo>
                  <a:lnTo>
                    <a:pt x="817" y="526"/>
                  </a:lnTo>
                  <a:lnTo>
                    <a:pt x="792" y="552"/>
                  </a:lnTo>
                  <a:lnTo>
                    <a:pt x="763" y="575"/>
                  </a:lnTo>
                  <a:lnTo>
                    <a:pt x="733" y="599"/>
                  </a:lnTo>
                  <a:lnTo>
                    <a:pt x="698" y="618"/>
                  </a:lnTo>
                  <a:lnTo>
                    <a:pt x="661" y="634"/>
                  </a:lnTo>
                  <a:lnTo>
                    <a:pt x="621" y="648"/>
                  </a:lnTo>
                  <a:lnTo>
                    <a:pt x="581" y="661"/>
                  </a:lnTo>
                  <a:lnTo>
                    <a:pt x="538" y="668"/>
                  </a:lnTo>
                  <a:lnTo>
                    <a:pt x="494" y="673"/>
                  </a:lnTo>
                  <a:lnTo>
                    <a:pt x="448" y="675"/>
                  </a:lnTo>
                  <a:lnTo>
                    <a:pt x="448" y="675"/>
                  </a:lnTo>
                  <a:lnTo>
                    <a:pt x="402" y="675"/>
                  </a:lnTo>
                  <a:lnTo>
                    <a:pt x="357" y="670"/>
                  </a:lnTo>
                  <a:lnTo>
                    <a:pt x="315" y="661"/>
                  </a:lnTo>
                  <a:lnTo>
                    <a:pt x="273" y="650"/>
                  </a:lnTo>
                  <a:lnTo>
                    <a:pt x="234" y="636"/>
                  </a:lnTo>
                  <a:lnTo>
                    <a:pt x="198" y="618"/>
                  </a:lnTo>
                  <a:lnTo>
                    <a:pt x="163" y="600"/>
                  </a:lnTo>
                  <a:lnTo>
                    <a:pt x="130" y="577"/>
                  </a:lnTo>
                  <a:lnTo>
                    <a:pt x="102" y="554"/>
                  </a:lnTo>
                  <a:lnTo>
                    <a:pt x="77" y="527"/>
                  </a:lnTo>
                  <a:lnTo>
                    <a:pt x="53" y="501"/>
                  </a:lnTo>
                  <a:lnTo>
                    <a:pt x="34" y="471"/>
                  </a:lnTo>
                  <a:lnTo>
                    <a:pt x="19" y="440"/>
                  </a:lnTo>
                  <a:lnTo>
                    <a:pt x="9" y="407"/>
                  </a:lnTo>
                  <a:lnTo>
                    <a:pt x="1" y="375"/>
                  </a:lnTo>
                  <a:lnTo>
                    <a:pt x="0" y="357"/>
                  </a:lnTo>
                  <a:lnTo>
                    <a:pt x="0" y="339"/>
                  </a:lnTo>
                  <a:lnTo>
                    <a:pt x="0" y="339"/>
                  </a:lnTo>
                  <a:lnTo>
                    <a:pt x="0" y="321"/>
                  </a:lnTo>
                  <a:lnTo>
                    <a:pt x="1" y="305"/>
                  </a:lnTo>
                  <a:lnTo>
                    <a:pt x="7" y="272"/>
                  </a:lnTo>
                  <a:lnTo>
                    <a:pt x="19" y="240"/>
                  </a:lnTo>
                  <a:lnTo>
                    <a:pt x="34" y="208"/>
                  </a:lnTo>
                  <a:lnTo>
                    <a:pt x="52" y="177"/>
                  </a:lnTo>
                  <a:lnTo>
                    <a:pt x="75" y="151"/>
                  </a:lnTo>
                  <a:lnTo>
                    <a:pt x="100" y="124"/>
                  </a:lnTo>
                  <a:lnTo>
                    <a:pt x="128" y="99"/>
                  </a:lnTo>
                  <a:lnTo>
                    <a:pt x="161" y="78"/>
                  </a:lnTo>
                  <a:lnTo>
                    <a:pt x="196" y="58"/>
                  </a:lnTo>
                  <a:lnTo>
                    <a:pt x="232" y="40"/>
                  </a:lnTo>
                  <a:lnTo>
                    <a:pt x="271" y="26"/>
                  </a:lnTo>
                  <a:lnTo>
                    <a:pt x="311" y="16"/>
                  </a:lnTo>
                  <a:lnTo>
                    <a:pt x="356" y="7"/>
                  </a:lnTo>
                  <a:lnTo>
                    <a:pt x="400" y="1"/>
                  </a:lnTo>
                  <a:lnTo>
                    <a:pt x="446" y="0"/>
                  </a:lnTo>
                  <a:lnTo>
                    <a:pt x="446" y="0"/>
                  </a:lnTo>
                  <a:lnTo>
                    <a:pt x="490" y="1"/>
                  </a:lnTo>
                  <a:lnTo>
                    <a:pt x="534" y="7"/>
                  </a:lnTo>
                  <a:lnTo>
                    <a:pt x="579" y="14"/>
                  </a:lnTo>
                  <a:lnTo>
                    <a:pt x="619" y="26"/>
                  </a:lnTo>
                  <a:lnTo>
                    <a:pt x="660" y="40"/>
                  </a:lnTo>
                  <a:lnTo>
                    <a:pt x="696" y="56"/>
                  </a:lnTo>
                  <a:lnTo>
                    <a:pt x="731" y="76"/>
                  </a:lnTo>
                  <a:lnTo>
                    <a:pt x="762" y="97"/>
                  </a:lnTo>
                  <a:lnTo>
                    <a:pt x="790" y="122"/>
                  </a:lnTo>
                  <a:lnTo>
                    <a:pt x="817" y="147"/>
                  </a:lnTo>
                  <a:lnTo>
                    <a:pt x="838" y="176"/>
                  </a:lnTo>
                  <a:lnTo>
                    <a:pt x="858" y="206"/>
                  </a:lnTo>
                  <a:lnTo>
                    <a:pt x="873" y="236"/>
                  </a:lnTo>
                  <a:lnTo>
                    <a:pt x="885" y="268"/>
                  </a:lnTo>
                  <a:lnTo>
                    <a:pt x="892" y="302"/>
                  </a:lnTo>
                  <a:lnTo>
                    <a:pt x="892" y="320"/>
                  </a:lnTo>
                  <a:lnTo>
                    <a:pt x="894" y="337"/>
                  </a:lnTo>
                  <a:lnTo>
                    <a:pt x="894" y="337"/>
                  </a:lnTo>
                  <a:close/>
                </a:path>
              </a:pathLst>
            </a:custGeom>
            <a:solidFill>
              <a:srgbClr val="79CC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auto">
            <a:xfrm>
              <a:off x="2591" y="2483"/>
              <a:ext cx="880" cy="665"/>
            </a:xfrm>
            <a:custGeom>
              <a:avLst/>
              <a:gdLst/>
              <a:ahLst/>
              <a:cxnLst>
                <a:cxn ang="0">
                  <a:pos x="880" y="331"/>
                </a:cxn>
                <a:cxn ang="0">
                  <a:pos x="872" y="397"/>
                </a:cxn>
                <a:cxn ang="0">
                  <a:pos x="847" y="461"/>
                </a:cxn>
                <a:cxn ang="0">
                  <a:pos x="806" y="516"/>
                </a:cxn>
                <a:cxn ang="0">
                  <a:pos x="753" y="565"/>
                </a:cxn>
                <a:cxn ang="0">
                  <a:pos x="687" y="606"/>
                </a:cxn>
                <a:cxn ang="0">
                  <a:pos x="612" y="638"/>
                </a:cxn>
                <a:cxn ang="0">
                  <a:pos x="529" y="658"/>
                </a:cxn>
                <a:cxn ang="0">
                  <a:pos x="441" y="665"/>
                </a:cxn>
                <a:cxn ang="0">
                  <a:pos x="397" y="663"/>
                </a:cxn>
                <a:cxn ang="0">
                  <a:pos x="310" y="649"/>
                </a:cxn>
                <a:cxn ang="0">
                  <a:pos x="231" y="624"/>
                </a:cxn>
                <a:cxn ang="0">
                  <a:pos x="162" y="589"/>
                </a:cxn>
                <a:cxn ang="0">
                  <a:pos x="102" y="544"/>
                </a:cxn>
                <a:cxn ang="0">
                  <a:pos x="54" y="491"/>
                </a:cxn>
                <a:cxn ang="0">
                  <a:pos x="19" y="432"/>
                </a:cxn>
                <a:cxn ang="0">
                  <a:pos x="2" y="366"/>
                </a:cxn>
                <a:cxn ang="0">
                  <a:pos x="0" y="333"/>
                </a:cxn>
                <a:cxn ang="0">
                  <a:pos x="8" y="267"/>
                </a:cxn>
                <a:cxn ang="0">
                  <a:pos x="35" y="205"/>
                </a:cxn>
                <a:cxn ang="0">
                  <a:pos x="75" y="148"/>
                </a:cxn>
                <a:cxn ang="0">
                  <a:pos x="127" y="98"/>
                </a:cxn>
                <a:cxn ang="0">
                  <a:pos x="193" y="57"/>
                </a:cxn>
                <a:cxn ang="0">
                  <a:pos x="268" y="27"/>
                </a:cxn>
                <a:cxn ang="0">
                  <a:pos x="350" y="7"/>
                </a:cxn>
                <a:cxn ang="0">
                  <a:pos x="439" y="0"/>
                </a:cxn>
                <a:cxn ang="0">
                  <a:pos x="483" y="0"/>
                </a:cxn>
                <a:cxn ang="0">
                  <a:pos x="570" y="14"/>
                </a:cxn>
                <a:cxn ang="0">
                  <a:pos x="649" y="39"/>
                </a:cxn>
                <a:cxn ang="0">
                  <a:pos x="720" y="75"/>
                </a:cxn>
                <a:cxn ang="0">
                  <a:pos x="779" y="119"/>
                </a:cxn>
                <a:cxn ang="0">
                  <a:pos x="826" y="173"/>
                </a:cxn>
                <a:cxn ang="0">
                  <a:pos x="860" y="231"/>
                </a:cxn>
                <a:cxn ang="0">
                  <a:pos x="878" y="297"/>
                </a:cxn>
                <a:cxn ang="0">
                  <a:pos x="880" y="331"/>
                </a:cxn>
              </a:cxnLst>
              <a:rect l="0" t="0" r="r" b="b"/>
              <a:pathLst>
                <a:path w="880" h="665">
                  <a:moveTo>
                    <a:pt x="880" y="331"/>
                  </a:moveTo>
                  <a:lnTo>
                    <a:pt x="880" y="331"/>
                  </a:lnTo>
                  <a:lnTo>
                    <a:pt x="878" y="365"/>
                  </a:lnTo>
                  <a:lnTo>
                    <a:pt x="872" y="397"/>
                  </a:lnTo>
                  <a:lnTo>
                    <a:pt x="860" y="429"/>
                  </a:lnTo>
                  <a:lnTo>
                    <a:pt x="847" y="461"/>
                  </a:lnTo>
                  <a:lnTo>
                    <a:pt x="828" y="489"/>
                  </a:lnTo>
                  <a:lnTo>
                    <a:pt x="806" y="516"/>
                  </a:lnTo>
                  <a:lnTo>
                    <a:pt x="779" y="542"/>
                  </a:lnTo>
                  <a:lnTo>
                    <a:pt x="753" y="565"/>
                  </a:lnTo>
                  <a:lnTo>
                    <a:pt x="722" y="587"/>
                  </a:lnTo>
                  <a:lnTo>
                    <a:pt x="687" y="606"/>
                  </a:lnTo>
                  <a:lnTo>
                    <a:pt x="651" y="624"/>
                  </a:lnTo>
                  <a:lnTo>
                    <a:pt x="612" y="638"/>
                  </a:lnTo>
                  <a:lnTo>
                    <a:pt x="572" y="649"/>
                  </a:lnTo>
                  <a:lnTo>
                    <a:pt x="529" y="658"/>
                  </a:lnTo>
                  <a:lnTo>
                    <a:pt x="487" y="663"/>
                  </a:lnTo>
                  <a:lnTo>
                    <a:pt x="441" y="665"/>
                  </a:lnTo>
                  <a:lnTo>
                    <a:pt x="441" y="665"/>
                  </a:lnTo>
                  <a:lnTo>
                    <a:pt x="397" y="663"/>
                  </a:lnTo>
                  <a:lnTo>
                    <a:pt x="352" y="658"/>
                  </a:lnTo>
                  <a:lnTo>
                    <a:pt x="310" y="649"/>
                  </a:lnTo>
                  <a:lnTo>
                    <a:pt x="270" y="638"/>
                  </a:lnTo>
                  <a:lnTo>
                    <a:pt x="231" y="624"/>
                  </a:lnTo>
                  <a:lnTo>
                    <a:pt x="195" y="608"/>
                  </a:lnTo>
                  <a:lnTo>
                    <a:pt x="162" y="589"/>
                  </a:lnTo>
                  <a:lnTo>
                    <a:pt x="129" y="567"/>
                  </a:lnTo>
                  <a:lnTo>
                    <a:pt x="102" y="544"/>
                  </a:lnTo>
                  <a:lnTo>
                    <a:pt x="75" y="519"/>
                  </a:lnTo>
                  <a:lnTo>
                    <a:pt x="54" y="491"/>
                  </a:lnTo>
                  <a:lnTo>
                    <a:pt x="35" y="462"/>
                  </a:lnTo>
                  <a:lnTo>
                    <a:pt x="19" y="432"/>
                  </a:lnTo>
                  <a:lnTo>
                    <a:pt x="10" y="400"/>
                  </a:lnTo>
                  <a:lnTo>
                    <a:pt x="2" y="366"/>
                  </a:lnTo>
                  <a:lnTo>
                    <a:pt x="0" y="333"/>
                  </a:lnTo>
                  <a:lnTo>
                    <a:pt x="0" y="333"/>
                  </a:lnTo>
                  <a:lnTo>
                    <a:pt x="2" y="299"/>
                  </a:lnTo>
                  <a:lnTo>
                    <a:pt x="8" y="267"/>
                  </a:lnTo>
                  <a:lnTo>
                    <a:pt x="19" y="235"/>
                  </a:lnTo>
                  <a:lnTo>
                    <a:pt x="35" y="205"/>
                  </a:lnTo>
                  <a:lnTo>
                    <a:pt x="52" y="174"/>
                  </a:lnTo>
                  <a:lnTo>
                    <a:pt x="75" y="148"/>
                  </a:lnTo>
                  <a:lnTo>
                    <a:pt x="100" y="121"/>
                  </a:lnTo>
                  <a:lnTo>
                    <a:pt x="127" y="98"/>
                  </a:lnTo>
                  <a:lnTo>
                    <a:pt x="160" y="77"/>
                  </a:lnTo>
                  <a:lnTo>
                    <a:pt x="193" y="57"/>
                  </a:lnTo>
                  <a:lnTo>
                    <a:pt x="229" y="41"/>
                  </a:lnTo>
                  <a:lnTo>
                    <a:pt x="268" y="27"/>
                  </a:lnTo>
                  <a:lnTo>
                    <a:pt x="308" y="14"/>
                  </a:lnTo>
                  <a:lnTo>
                    <a:pt x="350" y="7"/>
                  </a:lnTo>
                  <a:lnTo>
                    <a:pt x="395" y="2"/>
                  </a:lnTo>
                  <a:lnTo>
                    <a:pt x="439" y="0"/>
                  </a:lnTo>
                  <a:lnTo>
                    <a:pt x="439" y="0"/>
                  </a:lnTo>
                  <a:lnTo>
                    <a:pt x="483" y="0"/>
                  </a:lnTo>
                  <a:lnTo>
                    <a:pt x="527" y="6"/>
                  </a:lnTo>
                  <a:lnTo>
                    <a:pt x="570" y="14"/>
                  </a:lnTo>
                  <a:lnTo>
                    <a:pt x="610" y="25"/>
                  </a:lnTo>
                  <a:lnTo>
                    <a:pt x="649" y="39"/>
                  </a:lnTo>
                  <a:lnTo>
                    <a:pt x="685" y="55"/>
                  </a:lnTo>
                  <a:lnTo>
                    <a:pt x="720" y="75"/>
                  </a:lnTo>
                  <a:lnTo>
                    <a:pt x="751" y="96"/>
                  </a:lnTo>
                  <a:lnTo>
                    <a:pt x="779" y="119"/>
                  </a:lnTo>
                  <a:lnTo>
                    <a:pt x="804" y="144"/>
                  </a:lnTo>
                  <a:lnTo>
                    <a:pt x="826" y="173"/>
                  </a:lnTo>
                  <a:lnTo>
                    <a:pt x="845" y="201"/>
                  </a:lnTo>
                  <a:lnTo>
                    <a:pt x="860" y="231"/>
                  </a:lnTo>
                  <a:lnTo>
                    <a:pt x="870" y="263"/>
                  </a:lnTo>
                  <a:lnTo>
                    <a:pt x="878" y="297"/>
                  </a:lnTo>
                  <a:lnTo>
                    <a:pt x="880" y="331"/>
                  </a:lnTo>
                  <a:lnTo>
                    <a:pt x="880" y="331"/>
                  </a:lnTo>
                  <a:close/>
                </a:path>
              </a:pathLst>
            </a:custGeom>
            <a:solidFill>
              <a:srgbClr val="7DCDE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auto">
            <a:xfrm>
              <a:off x="2601" y="2492"/>
              <a:ext cx="866" cy="654"/>
            </a:xfrm>
            <a:custGeom>
              <a:avLst/>
              <a:gdLst/>
              <a:ahLst/>
              <a:cxnLst>
                <a:cxn ang="0">
                  <a:pos x="866" y="325"/>
                </a:cxn>
                <a:cxn ang="0">
                  <a:pos x="856" y="391"/>
                </a:cxn>
                <a:cxn ang="0">
                  <a:pos x="831" y="453"/>
                </a:cxn>
                <a:cxn ang="0">
                  <a:pos x="793" y="508"/>
                </a:cxn>
                <a:cxn ang="0">
                  <a:pos x="739" y="556"/>
                </a:cxn>
                <a:cxn ang="0">
                  <a:pos x="675" y="597"/>
                </a:cxn>
                <a:cxn ang="0">
                  <a:pos x="602" y="628"/>
                </a:cxn>
                <a:cxn ang="0">
                  <a:pos x="521" y="647"/>
                </a:cxn>
                <a:cxn ang="0">
                  <a:pos x="435" y="654"/>
                </a:cxn>
                <a:cxn ang="0">
                  <a:pos x="390" y="652"/>
                </a:cxn>
                <a:cxn ang="0">
                  <a:pos x="306" y="640"/>
                </a:cxn>
                <a:cxn ang="0">
                  <a:pos x="227" y="615"/>
                </a:cxn>
                <a:cxn ang="0">
                  <a:pos x="158" y="580"/>
                </a:cxn>
                <a:cxn ang="0">
                  <a:pos x="100" y="535"/>
                </a:cxn>
                <a:cxn ang="0">
                  <a:pos x="52" y="484"/>
                </a:cxn>
                <a:cxn ang="0">
                  <a:pos x="19" y="425"/>
                </a:cxn>
                <a:cxn ang="0">
                  <a:pos x="2" y="361"/>
                </a:cxn>
                <a:cxn ang="0">
                  <a:pos x="0" y="329"/>
                </a:cxn>
                <a:cxn ang="0">
                  <a:pos x="8" y="263"/>
                </a:cxn>
                <a:cxn ang="0">
                  <a:pos x="33" y="201"/>
                </a:cxn>
                <a:cxn ang="0">
                  <a:pos x="73" y="146"/>
                </a:cxn>
                <a:cxn ang="0">
                  <a:pos x="125" y="96"/>
                </a:cxn>
                <a:cxn ang="0">
                  <a:pos x="190" y="57"/>
                </a:cxn>
                <a:cxn ang="0">
                  <a:pos x="263" y="27"/>
                </a:cxn>
                <a:cxn ang="0">
                  <a:pos x="344" y="7"/>
                </a:cxn>
                <a:cxn ang="0">
                  <a:pos x="431" y="0"/>
                </a:cxn>
                <a:cxn ang="0">
                  <a:pos x="475" y="2"/>
                </a:cxn>
                <a:cxn ang="0">
                  <a:pos x="560" y="14"/>
                </a:cxn>
                <a:cxn ang="0">
                  <a:pos x="637" y="39"/>
                </a:cxn>
                <a:cxn ang="0">
                  <a:pos x="706" y="75"/>
                </a:cxn>
                <a:cxn ang="0">
                  <a:pos x="766" y="117"/>
                </a:cxn>
                <a:cxn ang="0">
                  <a:pos x="812" y="171"/>
                </a:cxn>
                <a:cxn ang="0">
                  <a:pos x="845" y="228"/>
                </a:cxn>
                <a:cxn ang="0">
                  <a:pos x="862" y="292"/>
                </a:cxn>
                <a:cxn ang="0">
                  <a:pos x="866" y="325"/>
                </a:cxn>
              </a:cxnLst>
              <a:rect l="0" t="0" r="r" b="b"/>
              <a:pathLst>
                <a:path w="866" h="654">
                  <a:moveTo>
                    <a:pt x="866" y="325"/>
                  </a:moveTo>
                  <a:lnTo>
                    <a:pt x="866" y="325"/>
                  </a:lnTo>
                  <a:lnTo>
                    <a:pt x="864" y="359"/>
                  </a:lnTo>
                  <a:lnTo>
                    <a:pt x="856" y="391"/>
                  </a:lnTo>
                  <a:lnTo>
                    <a:pt x="846" y="423"/>
                  </a:lnTo>
                  <a:lnTo>
                    <a:pt x="831" y="453"/>
                  </a:lnTo>
                  <a:lnTo>
                    <a:pt x="814" y="482"/>
                  </a:lnTo>
                  <a:lnTo>
                    <a:pt x="793" y="508"/>
                  </a:lnTo>
                  <a:lnTo>
                    <a:pt x="768" y="533"/>
                  </a:lnTo>
                  <a:lnTo>
                    <a:pt x="739" y="556"/>
                  </a:lnTo>
                  <a:lnTo>
                    <a:pt x="708" y="578"/>
                  </a:lnTo>
                  <a:lnTo>
                    <a:pt x="675" y="597"/>
                  </a:lnTo>
                  <a:lnTo>
                    <a:pt x="641" y="613"/>
                  </a:lnTo>
                  <a:lnTo>
                    <a:pt x="602" y="628"/>
                  </a:lnTo>
                  <a:lnTo>
                    <a:pt x="562" y="638"/>
                  </a:lnTo>
                  <a:lnTo>
                    <a:pt x="521" y="647"/>
                  </a:lnTo>
                  <a:lnTo>
                    <a:pt x="479" y="652"/>
                  </a:lnTo>
                  <a:lnTo>
                    <a:pt x="435" y="654"/>
                  </a:lnTo>
                  <a:lnTo>
                    <a:pt x="435" y="654"/>
                  </a:lnTo>
                  <a:lnTo>
                    <a:pt x="390" y="652"/>
                  </a:lnTo>
                  <a:lnTo>
                    <a:pt x="346" y="647"/>
                  </a:lnTo>
                  <a:lnTo>
                    <a:pt x="306" y="640"/>
                  </a:lnTo>
                  <a:lnTo>
                    <a:pt x="265" y="629"/>
                  </a:lnTo>
                  <a:lnTo>
                    <a:pt x="227" y="615"/>
                  </a:lnTo>
                  <a:lnTo>
                    <a:pt x="192" y="599"/>
                  </a:lnTo>
                  <a:lnTo>
                    <a:pt x="158" y="580"/>
                  </a:lnTo>
                  <a:lnTo>
                    <a:pt x="127" y="558"/>
                  </a:lnTo>
                  <a:lnTo>
                    <a:pt x="100" y="535"/>
                  </a:lnTo>
                  <a:lnTo>
                    <a:pt x="75" y="510"/>
                  </a:lnTo>
                  <a:lnTo>
                    <a:pt x="52" y="484"/>
                  </a:lnTo>
                  <a:lnTo>
                    <a:pt x="34" y="455"/>
                  </a:lnTo>
                  <a:lnTo>
                    <a:pt x="19" y="425"/>
                  </a:lnTo>
                  <a:lnTo>
                    <a:pt x="9" y="395"/>
                  </a:lnTo>
                  <a:lnTo>
                    <a:pt x="2" y="361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295"/>
                  </a:lnTo>
                  <a:lnTo>
                    <a:pt x="8" y="263"/>
                  </a:lnTo>
                  <a:lnTo>
                    <a:pt x="19" y="231"/>
                  </a:lnTo>
                  <a:lnTo>
                    <a:pt x="33" y="201"/>
                  </a:lnTo>
                  <a:lnTo>
                    <a:pt x="52" y="173"/>
                  </a:lnTo>
                  <a:lnTo>
                    <a:pt x="73" y="146"/>
                  </a:lnTo>
                  <a:lnTo>
                    <a:pt x="98" y="121"/>
                  </a:lnTo>
                  <a:lnTo>
                    <a:pt x="125" y="96"/>
                  </a:lnTo>
                  <a:lnTo>
                    <a:pt x="156" y="77"/>
                  </a:lnTo>
                  <a:lnTo>
                    <a:pt x="190" y="57"/>
                  </a:lnTo>
                  <a:lnTo>
                    <a:pt x="225" y="41"/>
                  </a:lnTo>
                  <a:lnTo>
                    <a:pt x="263" y="27"/>
                  </a:lnTo>
                  <a:lnTo>
                    <a:pt x="302" y="16"/>
                  </a:lnTo>
                  <a:lnTo>
                    <a:pt x="344" y="7"/>
                  </a:lnTo>
                  <a:lnTo>
                    <a:pt x="387" y="2"/>
                  </a:lnTo>
                  <a:lnTo>
                    <a:pt x="431" y="0"/>
                  </a:lnTo>
                  <a:lnTo>
                    <a:pt x="431" y="0"/>
                  </a:lnTo>
                  <a:lnTo>
                    <a:pt x="475" y="2"/>
                  </a:lnTo>
                  <a:lnTo>
                    <a:pt x="519" y="7"/>
                  </a:lnTo>
                  <a:lnTo>
                    <a:pt x="560" y="14"/>
                  </a:lnTo>
                  <a:lnTo>
                    <a:pt x="600" y="25"/>
                  </a:lnTo>
                  <a:lnTo>
                    <a:pt x="637" y="39"/>
                  </a:lnTo>
                  <a:lnTo>
                    <a:pt x="673" y="55"/>
                  </a:lnTo>
                  <a:lnTo>
                    <a:pt x="706" y="75"/>
                  </a:lnTo>
                  <a:lnTo>
                    <a:pt x="737" y="94"/>
                  </a:lnTo>
                  <a:lnTo>
                    <a:pt x="766" y="117"/>
                  </a:lnTo>
                  <a:lnTo>
                    <a:pt x="791" y="142"/>
                  </a:lnTo>
                  <a:lnTo>
                    <a:pt x="812" y="171"/>
                  </a:lnTo>
                  <a:lnTo>
                    <a:pt x="831" y="199"/>
                  </a:lnTo>
                  <a:lnTo>
                    <a:pt x="845" y="228"/>
                  </a:lnTo>
                  <a:lnTo>
                    <a:pt x="856" y="260"/>
                  </a:lnTo>
                  <a:lnTo>
                    <a:pt x="862" y="292"/>
                  </a:lnTo>
                  <a:lnTo>
                    <a:pt x="866" y="325"/>
                  </a:lnTo>
                  <a:lnTo>
                    <a:pt x="866" y="325"/>
                  </a:lnTo>
                  <a:close/>
                </a:path>
              </a:pathLst>
            </a:custGeom>
            <a:solidFill>
              <a:srgbClr val="81CFE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auto">
            <a:xfrm>
              <a:off x="2610" y="2501"/>
              <a:ext cx="851" cy="643"/>
            </a:xfrm>
            <a:custGeom>
              <a:avLst/>
              <a:gdLst/>
              <a:ahLst/>
              <a:cxnLst>
                <a:cxn ang="0">
                  <a:pos x="851" y="320"/>
                </a:cxn>
                <a:cxn ang="0">
                  <a:pos x="843" y="386"/>
                </a:cxn>
                <a:cxn ang="0">
                  <a:pos x="818" y="446"/>
                </a:cxn>
                <a:cxn ang="0">
                  <a:pos x="780" y="501"/>
                </a:cxn>
                <a:cxn ang="0">
                  <a:pos x="728" y="547"/>
                </a:cxn>
                <a:cxn ang="0">
                  <a:pos x="664" y="588"/>
                </a:cxn>
                <a:cxn ang="0">
                  <a:pos x="593" y="617"/>
                </a:cxn>
                <a:cxn ang="0">
                  <a:pos x="512" y="636"/>
                </a:cxn>
                <a:cxn ang="0">
                  <a:pos x="428" y="643"/>
                </a:cxn>
                <a:cxn ang="0">
                  <a:pos x="383" y="642"/>
                </a:cxn>
                <a:cxn ang="0">
                  <a:pos x="301" y="629"/>
                </a:cxn>
                <a:cxn ang="0">
                  <a:pos x="224" y="604"/>
                </a:cxn>
                <a:cxn ang="0">
                  <a:pos x="156" y="571"/>
                </a:cxn>
                <a:cxn ang="0">
                  <a:pos x="99" y="528"/>
                </a:cxn>
                <a:cxn ang="0">
                  <a:pos x="52" y="476"/>
                </a:cxn>
                <a:cxn ang="0">
                  <a:pos x="20" y="419"/>
                </a:cxn>
                <a:cxn ang="0">
                  <a:pos x="2" y="356"/>
                </a:cxn>
                <a:cxn ang="0">
                  <a:pos x="0" y="324"/>
                </a:cxn>
                <a:cxn ang="0">
                  <a:pos x="10" y="258"/>
                </a:cxn>
                <a:cxn ang="0">
                  <a:pos x="33" y="199"/>
                </a:cxn>
                <a:cxn ang="0">
                  <a:pos x="74" y="144"/>
                </a:cxn>
                <a:cxn ang="0">
                  <a:pos x="125" y="96"/>
                </a:cxn>
                <a:cxn ang="0">
                  <a:pos x="187" y="57"/>
                </a:cxn>
                <a:cxn ang="0">
                  <a:pos x="260" y="27"/>
                </a:cxn>
                <a:cxn ang="0">
                  <a:pos x="339" y="7"/>
                </a:cxn>
                <a:cxn ang="0">
                  <a:pos x="426" y="0"/>
                </a:cxn>
                <a:cxn ang="0">
                  <a:pos x="468" y="2"/>
                </a:cxn>
                <a:cxn ang="0">
                  <a:pos x="551" y="14"/>
                </a:cxn>
                <a:cxn ang="0">
                  <a:pos x="628" y="39"/>
                </a:cxn>
                <a:cxn ang="0">
                  <a:pos x="695" y="73"/>
                </a:cxn>
                <a:cxn ang="0">
                  <a:pos x="753" y="117"/>
                </a:cxn>
                <a:cxn ang="0">
                  <a:pos x="799" y="167"/>
                </a:cxn>
                <a:cxn ang="0">
                  <a:pos x="832" y="226"/>
                </a:cxn>
                <a:cxn ang="0">
                  <a:pos x="849" y="288"/>
                </a:cxn>
                <a:cxn ang="0">
                  <a:pos x="851" y="320"/>
                </a:cxn>
              </a:cxnLst>
              <a:rect l="0" t="0" r="r" b="b"/>
              <a:pathLst>
                <a:path w="851" h="643">
                  <a:moveTo>
                    <a:pt x="851" y="320"/>
                  </a:moveTo>
                  <a:lnTo>
                    <a:pt x="851" y="320"/>
                  </a:lnTo>
                  <a:lnTo>
                    <a:pt x="849" y="354"/>
                  </a:lnTo>
                  <a:lnTo>
                    <a:pt x="843" y="386"/>
                  </a:lnTo>
                  <a:lnTo>
                    <a:pt x="832" y="416"/>
                  </a:lnTo>
                  <a:lnTo>
                    <a:pt x="818" y="446"/>
                  </a:lnTo>
                  <a:lnTo>
                    <a:pt x="801" y="475"/>
                  </a:lnTo>
                  <a:lnTo>
                    <a:pt x="780" y="501"/>
                  </a:lnTo>
                  <a:lnTo>
                    <a:pt x="755" y="524"/>
                  </a:lnTo>
                  <a:lnTo>
                    <a:pt x="728" y="547"/>
                  </a:lnTo>
                  <a:lnTo>
                    <a:pt x="697" y="569"/>
                  </a:lnTo>
                  <a:lnTo>
                    <a:pt x="664" y="588"/>
                  </a:lnTo>
                  <a:lnTo>
                    <a:pt x="630" y="604"/>
                  </a:lnTo>
                  <a:lnTo>
                    <a:pt x="593" y="617"/>
                  </a:lnTo>
                  <a:lnTo>
                    <a:pt x="555" y="627"/>
                  </a:lnTo>
                  <a:lnTo>
                    <a:pt x="512" y="636"/>
                  </a:lnTo>
                  <a:lnTo>
                    <a:pt x="470" y="642"/>
                  </a:lnTo>
                  <a:lnTo>
                    <a:pt x="428" y="643"/>
                  </a:lnTo>
                  <a:lnTo>
                    <a:pt x="428" y="643"/>
                  </a:lnTo>
                  <a:lnTo>
                    <a:pt x="383" y="642"/>
                  </a:lnTo>
                  <a:lnTo>
                    <a:pt x="341" y="636"/>
                  </a:lnTo>
                  <a:lnTo>
                    <a:pt x="301" y="629"/>
                  </a:lnTo>
                  <a:lnTo>
                    <a:pt x="262" y="619"/>
                  </a:lnTo>
                  <a:lnTo>
                    <a:pt x="224" y="604"/>
                  </a:lnTo>
                  <a:lnTo>
                    <a:pt x="189" y="588"/>
                  </a:lnTo>
                  <a:lnTo>
                    <a:pt x="156" y="571"/>
                  </a:lnTo>
                  <a:lnTo>
                    <a:pt x="125" y="549"/>
                  </a:lnTo>
                  <a:lnTo>
                    <a:pt x="99" y="528"/>
                  </a:lnTo>
                  <a:lnTo>
                    <a:pt x="74" y="503"/>
                  </a:lnTo>
                  <a:lnTo>
                    <a:pt x="52" y="476"/>
                  </a:lnTo>
                  <a:lnTo>
                    <a:pt x="35" y="448"/>
                  </a:lnTo>
                  <a:lnTo>
                    <a:pt x="20" y="419"/>
                  </a:lnTo>
                  <a:lnTo>
                    <a:pt x="10" y="388"/>
                  </a:lnTo>
                  <a:lnTo>
                    <a:pt x="2" y="356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2" y="290"/>
                  </a:lnTo>
                  <a:lnTo>
                    <a:pt x="10" y="258"/>
                  </a:lnTo>
                  <a:lnTo>
                    <a:pt x="20" y="228"/>
                  </a:lnTo>
                  <a:lnTo>
                    <a:pt x="33" y="199"/>
                  </a:lnTo>
                  <a:lnTo>
                    <a:pt x="52" y="171"/>
                  </a:lnTo>
                  <a:lnTo>
                    <a:pt x="74" y="144"/>
                  </a:lnTo>
                  <a:lnTo>
                    <a:pt x="97" y="119"/>
                  </a:lnTo>
                  <a:lnTo>
                    <a:pt x="125" y="96"/>
                  </a:lnTo>
                  <a:lnTo>
                    <a:pt x="154" y="75"/>
                  </a:lnTo>
                  <a:lnTo>
                    <a:pt x="187" y="57"/>
                  </a:lnTo>
                  <a:lnTo>
                    <a:pt x="222" y="41"/>
                  </a:lnTo>
                  <a:lnTo>
                    <a:pt x="260" y="27"/>
                  </a:lnTo>
                  <a:lnTo>
                    <a:pt x="299" y="16"/>
                  </a:lnTo>
                  <a:lnTo>
                    <a:pt x="339" y="7"/>
                  </a:lnTo>
                  <a:lnTo>
                    <a:pt x="381" y="2"/>
                  </a:lnTo>
                  <a:lnTo>
                    <a:pt x="426" y="0"/>
                  </a:lnTo>
                  <a:lnTo>
                    <a:pt x="426" y="0"/>
                  </a:lnTo>
                  <a:lnTo>
                    <a:pt x="468" y="2"/>
                  </a:lnTo>
                  <a:lnTo>
                    <a:pt x="510" y="7"/>
                  </a:lnTo>
                  <a:lnTo>
                    <a:pt x="551" y="14"/>
                  </a:lnTo>
                  <a:lnTo>
                    <a:pt x="591" y="25"/>
                  </a:lnTo>
                  <a:lnTo>
                    <a:pt x="628" y="39"/>
                  </a:lnTo>
                  <a:lnTo>
                    <a:pt x="662" y="55"/>
                  </a:lnTo>
                  <a:lnTo>
                    <a:pt x="695" y="73"/>
                  </a:lnTo>
                  <a:lnTo>
                    <a:pt x="726" y="94"/>
                  </a:lnTo>
                  <a:lnTo>
                    <a:pt x="753" y="117"/>
                  </a:lnTo>
                  <a:lnTo>
                    <a:pt x="778" y="140"/>
                  </a:lnTo>
                  <a:lnTo>
                    <a:pt x="799" y="167"/>
                  </a:lnTo>
                  <a:lnTo>
                    <a:pt x="818" y="196"/>
                  </a:lnTo>
                  <a:lnTo>
                    <a:pt x="832" y="226"/>
                  </a:lnTo>
                  <a:lnTo>
                    <a:pt x="843" y="256"/>
                  </a:lnTo>
                  <a:lnTo>
                    <a:pt x="849" y="288"/>
                  </a:lnTo>
                  <a:lnTo>
                    <a:pt x="851" y="320"/>
                  </a:lnTo>
                  <a:lnTo>
                    <a:pt x="851" y="320"/>
                  </a:lnTo>
                  <a:close/>
                </a:path>
              </a:pathLst>
            </a:custGeom>
            <a:solidFill>
              <a:srgbClr val="85D0E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0" name="Freeform 18"/>
            <p:cNvSpPr>
              <a:spLocks/>
            </p:cNvSpPr>
            <p:nvPr/>
          </p:nvSpPr>
          <p:spPr bwMode="auto">
            <a:xfrm>
              <a:off x="2620" y="2512"/>
              <a:ext cx="837" cy="631"/>
            </a:xfrm>
            <a:custGeom>
              <a:avLst/>
              <a:gdLst/>
              <a:ahLst/>
              <a:cxnLst>
                <a:cxn ang="0">
                  <a:pos x="837" y="314"/>
                </a:cxn>
                <a:cxn ang="0">
                  <a:pos x="827" y="377"/>
                </a:cxn>
                <a:cxn ang="0">
                  <a:pos x="804" y="437"/>
                </a:cxn>
                <a:cxn ang="0">
                  <a:pos x="766" y="490"/>
                </a:cxn>
                <a:cxn ang="0">
                  <a:pos x="714" y="536"/>
                </a:cxn>
                <a:cxn ang="0">
                  <a:pos x="652" y="576"/>
                </a:cxn>
                <a:cxn ang="0">
                  <a:pos x="583" y="606"/>
                </a:cxn>
                <a:cxn ang="0">
                  <a:pos x="504" y="624"/>
                </a:cxn>
                <a:cxn ang="0">
                  <a:pos x="420" y="631"/>
                </a:cxn>
                <a:cxn ang="0">
                  <a:pos x="377" y="629"/>
                </a:cxn>
                <a:cxn ang="0">
                  <a:pos x="296" y="616"/>
                </a:cxn>
                <a:cxn ang="0">
                  <a:pos x="221" y="593"/>
                </a:cxn>
                <a:cxn ang="0">
                  <a:pos x="154" y="560"/>
                </a:cxn>
                <a:cxn ang="0">
                  <a:pos x="96" y="517"/>
                </a:cxn>
                <a:cxn ang="0">
                  <a:pos x="52" y="467"/>
                </a:cxn>
                <a:cxn ang="0">
                  <a:pos x="19" y="410"/>
                </a:cxn>
                <a:cxn ang="0">
                  <a:pos x="4" y="348"/>
                </a:cxn>
                <a:cxn ang="0">
                  <a:pos x="0" y="316"/>
                </a:cxn>
                <a:cxn ang="0">
                  <a:pos x="10" y="252"/>
                </a:cxn>
                <a:cxn ang="0">
                  <a:pos x="33" y="193"/>
                </a:cxn>
                <a:cxn ang="0">
                  <a:pos x="71" y="140"/>
                </a:cxn>
                <a:cxn ang="0">
                  <a:pos x="123" y="92"/>
                </a:cxn>
                <a:cxn ang="0">
                  <a:pos x="185" y="55"/>
                </a:cxn>
                <a:cxn ang="0">
                  <a:pos x="254" y="25"/>
                </a:cxn>
                <a:cxn ang="0">
                  <a:pos x="333" y="7"/>
                </a:cxn>
                <a:cxn ang="0">
                  <a:pos x="418" y="0"/>
                </a:cxn>
                <a:cxn ang="0">
                  <a:pos x="460" y="1"/>
                </a:cxn>
                <a:cxn ang="0">
                  <a:pos x="543" y="14"/>
                </a:cxn>
                <a:cxn ang="0">
                  <a:pos x="616" y="37"/>
                </a:cxn>
                <a:cxn ang="0">
                  <a:pos x="683" y="71"/>
                </a:cxn>
                <a:cxn ang="0">
                  <a:pos x="741" y="113"/>
                </a:cxn>
                <a:cxn ang="0">
                  <a:pos x="785" y="163"/>
                </a:cxn>
                <a:cxn ang="0">
                  <a:pos x="818" y="220"/>
                </a:cxn>
                <a:cxn ang="0">
                  <a:pos x="833" y="282"/>
                </a:cxn>
                <a:cxn ang="0">
                  <a:pos x="837" y="314"/>
                </a:cxn>
              </a:cxnLst>
              <a:rect l="0" t="0" r="r" b="b"/>
              <a:pathLst>
                <a:path w="837" h="631">
                  <a:moveTo>
                    <a:pt x="837" y="314"/>
                  </a:moveTo>
                  <a:lnTo>
                    <a:pt x="837" y="314"/>
                  </a:lnTo>
                  <a:lnTo>
                    <a:pt x="835" y="346"/>
                  </a:lnTo>
                  <a:lnTo>
                    <a:pt x="827" y="377"/>
                  </a:lnTo>
                  <a:lnTo>
                    <a:pt x="818" y="408"/>
                  </a:lnTo>
                  <a:lnTo>
                    <a:pt x="804" y="437"/>
                  </a:lnTo>
                  <a:lnTo>
                    <a:pt x="787" y="464"/>
                  </a:lnTo>
                  <a:lnTo>
                    <a:pt x="766" y="490"/>
                  </a:lnTo>
                  <a:lnTo>
                    <a:pt x="741" y="515"/>
                  </a:lnTo>
                  <a:lnTo>
                    <a:pt x="714" y="536"/>
                  </a:lnTo>
                  <a:lnTo>
                    <a:pt x="685" y="558"/>
                  </a:lnTo>
                  <a:lnTo>
                    <a:pt x="652" y="576"/>
                  </a:lnTo>
                  <a:lnTo>
                    <a:pt x="620" y="592"/>
                  </a:lnTo>
                  <a:lnTo>
                    <a:pt x="583" y="606"/>
                  </a:lnTo>
                  <a:lnTo>
                    <a:pt x="545" y="616"/>
                  </a:lnTo>
                  <a:lnTo>
                    <a:pt x="504" y="624"/>
                  </a:lnTo>
                  <a:lnTo>
                    <a:pt x="462" y="629"/>
                  </a:lnTo>
                  <a:lnTo>
                    <a:pt x="420" y="631"/>
                  </a:lnTo>
                  <a:lnTo>
                    <a:pt x="420" y="631"/>
                  </a:lnTo>
                  <a:lnTo>
                    <a:pt x="377" y="629"/>
                  </a:lnTo>
                  <a:lnTo>
                    <a:pt x="335" y="624"/>
                  </a:lnTo>
                  <a:lnTo>
                    <a:pt x="296" y="616"/>
                  </a:lnTo>
                  <a:lnTo>
                    <a:pt x="258" y="606"/>
                  </a:lnTo>
                  <a:lnTo>
                    <a:pt x="221" y="593"/>
                  </a:lnTo>
                  <a:lnTo>
                    <a:pt x="187" y="577"/>
                  </a:lnTo>
                  <a:lnTo>
                    <a:pt x="154" y="560"/>
                  </a:lnTo>
                  <a:lnTo>
                    <a:pt x="123" y="538"/>
                  </a:lnTo>
                  <a:lnTo>
                    <a:pt x="96" y="517"/>
                  </a:lnTo>
                  <a:lnTo>
                    <a:pt x="73" y="492"/>
                  </a:lnTo>
                  <a:lnTo>
                    <a:pt x="52" y="467"/>
                  </a:lnTo>
                  <a:lnTo>
                    <a:pt x="35" y="439"/>
                  </a:lnTo>
                  <a:lnTo>
                    <a:pt x="19" y="410"/>
                  </a:lnTo>
                  <a:lnTo>
                    <a:pt x="10" y="380"/>
                  </a:lnTo>
                  <a:lnTo>
                    <a:pt x="4" y="348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2" y="284"/>
                  </a:lnTo>
                  <a:lnTo>
                    <a:pt x="10" y="252"/>
                  </a:lnTo>
                  <a:lnTo>
                    <a:pt x="19" y="222"/>
                  </a:lnTo>
                  <a:lnTo>
                    <a:pt x="33" y="193"/>
                  </a:lnTo>
                  <a:lnTo>
                    <a:pt x="50" y="165"/>
                  </a:lnTo>
                  <a:lnTo>
                    <a:pt x="71" y="140"/>
                  </a:lnTo>
                  <a:lnTo>
                    <a:pt x="96" y="115"/>
                  </a:lnTo>
                  <a:lnTo>
                    <a:pt x="123" y="92"/>
                  </a:lnTo>
                  <a:lnTo>
                    <a:pt x="152" y="73"/>
                  </a:lnTo>
                  <a:lnTo>
                    <a:pt x="185" y="55"/>
                  </a:lnTo>
                  <a:lnTo>
                    <a:pt x="217" y="39"/>
                  </a:lnTo>
                  <a:lnTo>
                    <a:pt x="254" y="25"/>
                  </a:lnTo>
                  <a:lnTo>
                    <a:pt x="293" y="14"/>
                  </a:lnTo>
                  <a:lnTo>
                    <a:pt x="333" y="7"/>
                  </a:lnTo>
                  <a:lnTo>
                    <a:pt x="375" y="1"/>
                  </a:lnTo>
                  <a:lnTo>
                    <a:pt x="418" y="0"/>
                  </a:lnTo>
                  <a:lnTo>
                    <a:pt x="418" y="0"/>
                  </a:lnTo>
                  <a:lnTo>
                    <a:pt x="460" y="1"/>
                  </a:lnTo>
                  <a:lnTo>
                    <a:pt x="502" y="5"/>
                  </a:lnTo>
                  <a:lnTo>
                    <a:pt x="543" y="14"/>
                  </a:lnTo>
                  <a:lnTo>
                    <a:pt x="579" y="25"/>
                  </a:lnTo>
                  <a:lnTo>
                    <a:pt x="616" y="37"/>
                  </a:lnTo>
                  <a:lnTo>
                    <a:pt x="650" y="53"/>
                  </a:lnTo>
                  <a:lnTo>
                    <a:pt x="683" y="71"/>
                  </a:lnTo>
                  <a:lnTo>
                    <a:pt x="714" y="90"/>
                  </a:lnTo>
                  <a:lnTo>
                    <a:pt x="741" y="113"/>
                  </a:lnTo>
                  <a:lnTo>
                    <a:pt x="764" y="138"/>
                  </a:lnTo>
                  <a:lnTo>
                    <a:pt x="785" y="163"/>
                  </a:lnTo>
                  <a:lnTo>
                    <a:pt x="802" y="192"/>
                  </a:lnTo>
                  <a:lnTo>
                    <a:pt x="818" y="220"/>
                  </a:lnTo>
                  <a:lnTo>
                    <a:pt x="827" y="250"/>
                  </a:lnTo>
                  <a:lnTo>
                    <a:pt x="833" y="282"/>
                  </a:lnTo>
                  <a:lnTo>
                    <a:pt x="837" y="314"/>
                  </a:lnTo>
                  <a:lnTo>
                    <a:pt x="837" y="314"/>
                  </a:lnTo>
                  <a:close/>
                </a:path>
              </a:pathLst>
            </a:custGeom>
            <a:solidFill>
              <a:srgbClr val="89D2E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1" name="Freeform 19"/>
            <p:cNvSpPr>
              <a:spLocks/>
            </p:cNvSpPr>
            <p:nvPr/>
          </p:nvSpPr>
          <p:spPr bwMode="auto">
            <a:xfrm>
              <a:off x="2632" y="2521"/>
              <a:ext cx="819" cy="620"/>
            </a:xfrm>
            <a:custGeom>
              <a:avLst/>
              <a:gdLst/>
              <a:ahLst/>
              <a:cxnLst>
                <a:cxn ang="0">
                  <a:pos x="819" y="309"/>
                </a:cxn>
                <a:cxn ang="0">
                  <a:pos x="812" y="371"/>
                </a:cxn>
                <a:cxn ang="0">
                  <a:pos x="788" y="430"/>
                </a:cxn>
                <a:cxn ang="0">
                  <a:pos x="750" y="483"/>
                </a:cxn>
                <a:cxn ang="0">
                  <a:pos x="700" y="527"/>
                </a:cxn>
                <a:cxn ang="0">
                  <a:pos x="640" y="567"/>
                </a:cxn>
                <a:cxn ang="0">
                  <a:pos x="569" y="595"/>
                </a:cxn>
                <a:cxn ang="0">
                  <a:pos x="492" y="613"/>
                </a:cxn>
                <a:cxn ang="0">
                  <a:pos x="409" y="620"/>
                </a:cxn>
                <a:cxn ang="0">
                  <a:pos x="369" y="618"/>
                </a:cxn>
                <a:cxn ang="0">
                  <a:pos x="288" y="606"/>
                </a:cxn>
                <a:cxn ang="0">
                  <a:pos x="215" y="583"/>
                </a:cxn>
                <a:cxn ang="0">
                  <a:pos x="150" y="551"/>
                </a:cxn>
                <a:cxn ang="0">
                  <a:pos x="94" y="508"/>
                </a:cxn>
                <a:cxn ang="0">
                  <a:pos x="50" y="458"/>
                </a:cxn>
                <a:cxn ang="0">
                  <a:pos x="17" y="403"/>
                </a:cxn>
                <a:cxn ang="0">
                  <a:pos x="2" y="343"/>
                </a:cxn>
                <a:cxn ang="0">
                  <a:pos x="0" y="311"/>
                </a:cxn>
                <a:cxn ang="0">
                  <a:pos x="7" y="248"/>
                </a:cxn>
                <a:cxn ang="0">
                  <a:pos x="30" y="192"/>
                </a:cxn>
                <a:cxn ang="0">
                  <a:pos x="69" y="138"/>
                </a:cxn>
                <a:cxn ang="0">
                  <a:pos x="119" y="92"/>
                </a:cxn>
                <a:cxn ang="0">
                  <a:pos x="179" y="55"/>
                </a:cxn>
                <a:cxn ang="0">
                  <a:pos x="248" y="24"/>
                </a:cxn>
                <a:cxn ang="0">
                  <a:pos x="325" y="7"/>
                </a:cxn>
                <a:cxn ang="0">
                  <a:pos x="408" y="0"/>
                </a:cxn>
                <a:cxn ang="0">
                  <a:pos x="450" y="1"/>
                </a:cxn>
                <a:cxn ang="0">
                  <a:pos x="531" y="14"/>
                </a:cxn>
                <a:cxn ang="0">
                  <a:pos x="604" y="37"/>
                </a:cxn>
                <a:cxn ang="0">
                  <a:pos x="669" y="71"/>
                </a:cxn>
                <a:cxn ang="0">
                  <a:pos x="725" y="112"/>
                </a:cxn>
                <a:cxn ang="0">
                  <a:pos x="769" y="161"/>
                </a:cxn>
                <a:cxn ang="0">
                  <a:pos x="800" y="216"/>
                </a:cxn>
                <a:cxn ang="0">
                  <a:pos x="817" y="277"/>
                </a:cxn>
                <a:cxn ang="0">
                  <a:pos x="819" y="309"/>
                </a:cxn>
              </a:cxnLst>
              <a:rect l="0" t="0" r="r" b="b"/>
              <a:pathLst>
                <a:path w="819" h="620">
                  <a:moveTo>
                    <a:pt x="819" y="309"/>
                  </a:moveTo>
                  <a:lnTo>
                    <a:pt x="819" y="309"/>
                  </a:lnTo>
                  <a:lnTo>
                    <a:pt x="817" y="341"/>
                  </a:lnTo>
                  <a:lnTo>
                    <a:pt x="812" y="371"/>
                  </a:lnTo>
                  <a:lnTo>
                    <a:pt x="802" y="401"/>
                  </a:lnTo>
                  <a:lnTo>
                    <a:pt x="788" y="430"/>
                  </a:lnTo>
                  <a:lnTo>
                    <a:pt x="771" y="456"/>
                  </a:lnTo>
                  <a:lnTo>
                    <a:pt x="750" y="483"/>
                  </a:lnTo>
                  <a:lnTo>
                    <a:pt x="727" y="506"/>
                  </a:lnTo>
                  <a:lnTo>
                    <a:pt x="700" y="527"/>
                  </a:lnTo>
                  <a:lnTo>
                    <a:pt x="671" y="549"/>
                  </a:lnTo>
                  <a:lnTo>
                    <a:pt x="640" y="567"/>
                  </a:lnTo>
                  <a:lnTo>
                    <a:pt x="606" y="583"/>
                  </a:lnTo>
                  <a:lnTo>
                    <a:pt x="569" y="595"/>
                  </a:lnTo>
                  <a:lnTo>
                    <a:pt x="533" y="606"/>
                  </a:lnTo>
                  <a:lnTo>
                    <a:pt x="492" y="613"/>
                  </a:lnTo>
                  <a:lnTo>
                    <a:pt x="452" y="618"/>
                  </a:lnTo>
                  <a:lnTo>
                    <a:pt x="409" y="620"/>
                  </a:lnTo>
                  <a:lnTo>
                    <a:pt x="409" y="620"/>
                  </a:lnTo>
                  <a:lnTo>
                    <a:pt x="369" y="618"/>
                  </a:lnTo>
                  <a:lnTo>
                    <a:pt x="327" y="615"/>
                  </a:lnTo>
                  <a:lnTo>
                    <a:pt x="288" y="606"/>
                  </a:lnTo>
                  <a:lnTo>
                    <a:pt x="250" y="597"/>
                  </a:lnTo>
                  <a:lnTo>
                    <a:pt x="215" y="583"/>
                  </a:lnTo>
                  <a:lnTo>
                    <a:pt x="180" y="568"/>
                  </a:lnTo>
                  <a:lnTo>
                    <a:pt x="150" y="551"/>
                  </a:lnTo>
                  <a:lnTo>
                    <a:pt x="119" y="531"/>
                  </a:lnTo>
                  <a:lnTo>
                    <a:pt x="94" y="508"/>
                  </a:lnTo>
                  <a:lnTo>
                    <a:pt x="69" y="485"/>
                  </a:lnTo>
                  <a:lnTo>
                    <a:pt x="50" y="458"/>
                  </a:lnTo>
                  <a:lnTo>
                    <a:pt x="32" y="431"/>
                  </a:lnTo>
                  <a:lnTo>
                    <a:pt x="17" y="403"/>
                  </a:lnTo>
                  <a:lnTo>
                    <a:pt x="7" y="375"/>
                  </a:lnTo>
                  <a:lnTo>
                    <a:pt x="2" y="343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2" y="280"/>
                  </a:lnTo>
                  <a:lnTo>
                    <a:pt x="7" y="248"/>
                  </a:lnTo>
                  <a:lnTo>
                    <a:pt x="17" y="220"/>
                  </a:lnTo>
                  <a:lnTo>
                    <a:pt x="30" y="192"/>
                  </a:lnTo>
                  <a:lnTo>
                    <a:pt x="48" y="163"/>
                  </a:lnTo>
                  <a:lnTo>
                    <a:pt x="69" y="138"/>
                  </a:lnTo>
                  <a:lnTo>
                    <a:pt x="92" y="113"/>
                  </a:lnTo>
                  <a:lnTo>
                    <a:pt x="119" y="92"/>
                  </a:lnTo>
                  <a:lnTo>
                    <a:pt x="148" y="72"/>
                  </a:lnTo>
                  <a:lnTo>
                    <a:pt x="179" y="55"/>
                  </a:lnTo>
                  <a:lnTo>
                    <a:pt x="213" y="39"/>
                  </a:lnTo>
                  <a:lnTo>
                    <a:pt x="248" y="24"/>
                  </a:lnTo>
                  <a:lnTo>
                    <a:pt x="286" y="14"/>
                  </a:lnTo>
                  <a:lnTo>
                    <a:pt x="325" y="7"/>
                  </a:lnTo>
                  <a:lnTo>
                    <a:pt x="365" y="1"/>
                  </a:lnTo>
                  <a:lnTo>
                    <a:pt x="408" y="0"/>
                  </a:lnTo>
                  <a:lnTo>
                    <a:pt x="408" y="0"/>
                  </a:lnTo>
                  <a:lnTo>
                    <a:pt x="450" y="1"/>
                  </a:lnTo>
                  <a:lnTo>
                    <a:pt x="490" y="7"/>
                  </a:lnTo>
                  <a:lnTo>
                    <a:pt x="531" y="14"/>
                  </a:lnTo>
                  <a:lnTo>
                    <a:pt x="567" y="24"/>
                  </a:lnTo>
                  <a:lnTo>
                    <a:pt x="604" y="37"/>
                  </a:lnTo>
                  <a:lnTo>
                    <a:pt x="638" y="53"/>
                  </a:lnTo>
                  <a:lnTo>
                    <a:pt x="669" y="71"/>
                  </a:lnTo>
                  <a:lnTo>
                    <a:pt x="698" y="90"/>
                  </a:lnTo>
                  <a:lnTo>
                    <a:pt x="725" y="112"/>
                  </a:lnTo>
                  <a:lnTo>
                    <a:pt x="748" y="136"/>
                  </a:lnTo>
                  <a:lnTo>
                    <a:pt x="769" y="161"/>
                  </a:lnTo>
                  <a:lnTo>
                    <a:pt x="787" y="188"/>
                  </a:lnTo>
                  <a:lnTo>
                    <a:pt x="800" y="216"/>
                  </a:lnTo>
                  <a:lnTo>
                    <a:pt x="812" y="247"/>
                  </a:lnTo>
                  <a:lnTo>
                    <a:pt x="817" y="277"/>
                  </a:lnTo>
                  <a:lnTo>
                    <a:pt x="819" y="309"/>
                  </a:lnTo>
                  <a:lnTo>
                    <a:pt x="819" y="309"/>
                  </a:lnTo>
                  <a:close/>
                </a:path>
              </a:pathLst>
            </a:custGeom>
            <a:solidFill>
              <a:srgbClr val="8DD3E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2" name="Freeform 20"/>
            <p:cNvSpPr>
              <a:spLocks/>
            </p:cNvSpPr>
            <p:nvPr/>
          </p:nvSpPr>
          <p:spPr bwMode="auto">
            <a:xfrm>
              <a:off x="2641" y="2531"/>
              <a:ext cx="806" cy="608"/>
            </a:xfrm>
            <a:custGeom>
              <a:avLst/>
              <a:gdLst/>
              <a:ahLst/>
              <a:cxnLst>
                <a:cxn ang="0">
                  <a:pos x="806" y="302"/>
                </a:cxn>
                <a:cxn ang="0">
                  <a:pos x="797" y="365"/>
                </a:cxn>
                <a:cxn ang="0">
                  <a:pos x="774" y="421"/>
                </a:cxn>
                <a:cxn ang="0">
                  <a:pos x="737" y="473"/>
                </a:cxn>
                <a:cxn ang="0">
                  <a:pos x="689" y="519"/>
                </a:cxn>
                <a:cxn ang="0">
                  <a:pos x="629" y="557"/>
                </a:cxn>
                <a:cxn ang="0">
                  <a:pos x="560" y="583"/>
                </a:cxn>
                <a:cxn ang="0">
                  <a:pos x="485" y="603"/>
                </a:cxn>
                <a:cxn ang="0">
                  <a:pos x="404" y="608"/>
                </a:cxn>
                <a:cxn ang="0">
                  <a:pos x="362" y="606"/>
                </a:cxn>
                <a:cxn ang="0">
                  <a:pos x="283" y="596"/>
                </a:cxn>
                <a:cxn ang="0">
                  <a:pos x="212" y="573"/>
                </a:cxn>
                <a:cxn ang="0">
                  <a:pos x="146" y="541"/>
                </a:cxn>
                <a:cxn ang="0">
                  <a:pos x="93" y="498"/>
                </a:cxn>
                <a:cxn ang="0">
                  <a:pos x="48" y="450"/>
                </a:cxn>
                <a:cxn ang="0">
                  <a:pos x="18" y="397"/>
                </a:cxn>
                <a:cxn ang="0">
                  <a:pos x="2" y="336"/>
                </a:cxn>
                <a:cxn ang="0">
                  <a:pos x="0" y="306"/>
                </a:cxn>
                <a:cxn ang="0">
                  <a:pos x="8" y="244"/>
                </a:cxn>
                <a:cxn ang="0">
                  <a:pos x="31" y="187"/>
                </a:cxn>
                <a:cxn ang="0">
                  <a:pos x="68" y="135"/>
                </a:cxn>
                <a:cxn ang="0">
                  <a:pos x="118" y="89"/>
                </a:cxn>
                <a:cxn ang="0">
                  <a:pos x="177" y="52"/>
                </a:cxn>
                <a:cxn ang="0">
                  <a:pos x="245" y="25"/>
                </a:cxn>
                <a:cxn ang="0">
                  <a:pos x="320" y="6"/>
                </a:cxn>
                <a:cxn ang="0">
                  <a:pos x="402" y="0"/>
                </a:cxn>
                <a:cxn ang="0">
                  <a:pos x="443" y="2"/>
                </a:cxn>
                <a:cxn ang="0">
                  <a:pos x="522" y="13"/>
                </a:cxn>
                <a:cxn ang="0">
                  <a:pos x="593" y="36"/>
                </a:cxn>
                <a:cxn ang="0">
                  <a:pos x="658" y="68"/>
                </a:cxn>
                <a:cxn ang="0">
                  <a:pos x="712" y="110"/>
                </a:cxn>
                <a:cxn ang="0">
                  <a:pos x="756" y="158"/>
                </a:cxn>
                <a:cxn ang="0">
                  <a:pos x="787" y="212"/>
                </a:cxn>
                <a:cxn ang="0">
                  <a:pos x="803" y="272"/>
                </a:cxn>
                <a:cxn ang="0">
                  <a:pos x="806" y="302"/>
                </a:cxn>
              </a:cxnLst>
              <a:rect l="0" t="0" r="r" b="b"/>
              <a:pathLst>
                <a:path w="806" h="608">
                  <a:moveTo>
                    <a:pt x="806" y="302"/>
                  </a:moveTo>
                  <a:lnTo>
                    <a:pt x="806" y="302"/>
                  </a:lnTo>
                  <a:lnTo>
                    <a:pt x="805" y="334"/>
                  </a:lnTo>
                  <a:lnTo>
                    <a:pt x="797" y="365"/>
                  </a:lnTo>
                  <a:lnTo>
                    <a:pt x="787" y="393"/>
                  </a:lnTo>
                  <a:lnTo>
                    <a:pt x="774" y="421"/>
                  </a:lnTo>
                  <a:lnTo>
                    <a:pt x="758" y="448"/>
                  </a:lnTo>
                  <a:lnTo>
                    <a:pt x="737" y="473"/>
                  </a:lnTo>
                  <a:lnTo>
                    <a:pt x="714" y="496"/>
                  </a:lnTo>
                  <a:lnTo>
                    <a:pt x="689" y="519"/>
                  </a:lnTo>
                  <a:lnTo>
                    <a:pt x="660" y="539"/>
                  </a:lnTo>
                  <a:lnTo>
                    <a:pt x="629" y="557"/>
                  </a:lnTo>
                  <a:lnTo>
                    <a:pt x="597" y="571"/>
                  </a:lnTo>
                  <a:lnTo>
                    <a:pt x="560" y="583"/>
                  </a:lnTo>
                  <a:lnTo>
                    <a:pt x="524" y="594"/>
                  </a:lnTo>
                  <a:lnTo>
                    <a:pt x="485" y="603"/>
                  </a:lnTo>
                  <a:lnTo>
                    <a:pt x="445" y="606"/>
                  </a:lnTo>
                  <a:lnTo>
                    <a:pt x="404" y="608"/>
                  </a:lnTo>
                  <a:lnTo>
                    <a:pt x="404" y="608"/>
                  </a:lnTo>
                  <a:lnTo>
                    <a:pt x="362" y="606"/>
                  </a:lnTo>
                  <a:lnTo>
                    <a:pt x="323" y="603"/>
                  </a:lnTo>
                  <a:lnTo>
                    <a:pt x="283" y="596"/>
                  </a:lnTo>
                  <a:lnTo>
                    <a:pt x="247" y="585"/>
                  </a:lnTo>
                  <a:lnTo>
                    <a:pt x="212" y="573"/>
                  </a:lnTo>
                  <a:lnTo>
                    <a:pt x="179" y="557"/>
                  </a:lnTo>
                  <a:lnTo>
                    <a:pt x="146" y="541"/>
                  </a:lnTo>
                  <a:lnTo>
                    <a:pt x="120" y="521"/>
                  </a:lnTo>
                  <a:lnTo>
                    <a:pt x="93" y="498"/>
                  </a:lnTo>
                  <a:lnTo>
                    <a:pt x="69" y="475"/>
                  </a:lnTo>
                  <a:lnTo>
                    <a:pt x="48" y="450"/>
                  </a:lnTo>
                  <a:lnTo>
                    <a:pt x="31" y="423"/>
                  </a:lnTo>
                  <a:lnTo>
                    <a:pt x="18" y="397"/>
                  </a:lnTo>
                  <a:lnTo>
                    <a:pt x="8" y="366"/>
                  </a:lnTo>
                  <a:lnTo>
                    <a:pt x="2" y="336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2" y="274"/>
                  </a:lnTo>
                  <a:lnTo>
                    <a:pt x="8" y="244"/>
                  </a:lnTo>
                  <a:lnTo>
                    <a:pt x="18" y="215"/>
                  </a:lnTo>
                  <a:lnTo>
                    <a:pt x="31" y="187"/>
                  </a:lnTo>
                  <a:lnTo>
                    <a:pt x="48" y="160"/>
                  </a:lnTo>
                  <a:lnTo>
                    <a:pt x="68" y="135"/>
                  </a:lnTo>
                  <a:lnTo>
                    <a:pt x="91" y="112"/>
                  </a:lnTo>
                  <a:lnTo>
                    <a:pt x="118" y="89"/>
                  </a:lnTo>
                  <a:lnTo>
                    <a:pt x="146" y="70"/>
                  </a:lnTo>
                  <a:lnTo>
                    <a:pt x="177" y="52"/>
                  </a:lnTo>
                  <a:lnTo>
                    <a:pt x="210" y="38"/>
                  </a:lnTo>
                  <a:lnTo>
                    <a:pt x="245" y="25"/>
                  </a:lnTo>
                  <a:lnTo>
                    <a:pt x="281" y="14"/>
                  </a:lnTo>
                  <a:lnTo>
                    <a:pt x="320" y="6"/>
                  </a:lnTo>
                  <a:lnTo>
                    <a:pt x="360" y="2"/>
                  </a:lnTo>
                  <a:lnTo>
                    <a:pt x="402" y="0"/>
                  </a:lnTo>
                  <a:lnTo>
                    <a:pt x="402" y="0"/>
                  </a:lnTo>
                  <a:lnTo>
                    <a:pt x="443" y="2"/>
                  </a:lnTo>
                  <a:lnTo>
                    <a:pt x="483" y="6"/>
                  </a:lnTo>
                  <a:lnTo>
                    <a:pt x="522" y="13"/>
                  </a:lnTo>
                  <a:lnTo>
                    <a:pt x="558" y="23"/>
                  </a:lnTo>
                  <a:lnTo>
                    <a:pt x="593" y="36"/>
                  </a:lnTo>
                  <a:lnTo>
                    <a:pt x="627" y="52"/>
                  </a:lnTo>
                  <a:lnTo>
                    <a:pt x="658" y="68"/>
                  </a:lnTo>
                  <a:lnTo>
                    <a:pt x="687" y="87"/>
                  </a:lnTo>
                  <a:lnTo>
                    <a:pt x="712" y="110"/>
                  </a:lnTo>
                  <a:lnTo>
                    <a:pt x="735" y="134"/>
                  </a:lnTo>
                  <a:lnTo>
                    <a:pt x="756" y="158"/>
                  </a:lnTo>
                  <a:lnTo>
                    <a:pt x="774" y="185"/>
                  </a:lnTo>
                  <a:lnTo>
                    <a:pt x="787" y="212"/>
                  </a:lnTo>
                  <a:lnTo>
                    <a:pt x="797" y="242"/>
                  </a:lnTo>
                  <a:lnTo>
                    <a:pt x="803" y="272"/>
                  </a:lnTo>
                  <a:lnTo>
                    <a:pt x="806" y="302"/>
                  </a:lnTo>
                  <a:lnTo>
                    <a:pt x="806" y="302"/>
                  </a:lnTo>
                  <a:close/>
                </a:path>
              </a:pathLst>
            </a:custGeom>
            <a:solidFill>
              <a:srgbClr val="91D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3" name="Freeform 21"/>
            <p:cNvSpPr>
              <a:spLocks/>
            </p:cNvSpPr>
            <p:nvPr/>
          </p:nvSpPr>
          <p:spPr bwMode="auto">
            <a:xfrm>
              <a:off x="2651" y="2540"/>
              <a:ext cx="791" cy="597"/>
            </a:xfrm>
            <a:custGeom>
              <a:avLst/>
              <a:gdLst/>
              <a:ahLst/>
              <a:cxnLst>
                <a:cxn ang="0">
                  <a:pos x="791" y="299"/>
                </a:cxn>
                <a:cxn ang="0">
                  <a:pos x="783" y="357"/>
                </a:cxn>
                <a:cxn ang="0">
                  <a:pos x="760" y="414"/>
                </a:cxn>
                <a:cxn ang="0">
                  <a:pos x="723" y="466"/>
                </a:cxn>
                <a:cxn ang="0">
                  <a:pos x="675" y="510"/>
                </a:cxn>
                <a:cxn ang="0">
                  <a:pos x="617" y="546"/>
                </a:cxn>
                <a:cxn ang="0">
                  <a:pos x="550" y="574"/>
                </a:cxn>
                <a:cxn ang="0">
                  <a:pos x="475" y="592"/>
                </a:cxn>
                <a:cxn ang="0">
                  <a:pos x="396" y="597"/>
                </a:cxn>
                <a:cxn ang="0">
                  <a:pos x="356" y="597"/>
                </a:cxn>
                <a:cxn ang="0">
                  <a:pos x="279" y="585"/>
                </a:cxn>
                <a:cxn ang="0">
                  <a:pos x="208" y="562"/>
                </a:cxn>
                <a:cxn ang="0">
                  <a:pos x="144" y="530"/>
                </a:cxn>
                <a:cxn ang="0">
                  <a:pos x="90" y="491"/>
                </a:cxn>
                <a:cxn ang="0">
                  <a:pos x="48" y="443"/>
                </a:cxn>
                <a:cxn ang="0">
                  <a:pos x="17" y="389"/>
                </a:cxn>
                <a:cxn ang="0">
                  <a:pos x="2" y="331"/>
                </a:cxn>
                <a:cxn ang="0">
                  <a:pos x="0" y="301"/>
                </a:cxn>
                <a:cxn ang="0">
                  <a:pos x="8" y="240"/>
                </a:cxn>
                <a:cxn ang="0">
                  <a:pos x="31" y="185"/>
                </a:cxn>
                <a:cxn ang="0">
                  <a:pos x="67" y="133"/>
                </a:cxn>
                <a:cxn ang="0">
                  <a:pos x="115" y="89"/>
                </a:cxn>
                <a:cxn ang="0">
                  <a:pos x="173" y="52"/>
                </a:cxn>
                <a:cxn ang="0">
                  <a:pos x="240" y="25"/>
                </a:cxn>
                <a:cxn ang="0">
                  <a:pos x="313" y="7"/>
                </a:cxn>
                <a:cxn ang="0">
                  <a:pos x="394" y="0"/>
                </a:cxn>
                <a:cxn ang="0">
                  <a:pos x="435" y="2"/>
                </a:cxn>
                <a:cxn ang="0">
                  <a:pos x="512" y="14"/>
                </a:cxn>
                <a:cxn ang="0">
                  <a:pos x="583" y="36"/>
                </a:cxn>
                <a:cxn ang="0">
                  <a:pos x="646" y="68"/>
                </a:cxn>
                <a:cxn ang="0">
                  <a:pos x="700" y="109"/>
                </a:cxn>
                <a:cxn ang="0">
                  <a:pos x="743" y="157"/>
                </a:cxn>
                <a:cxn ang="0">
                  <a:pos x="773" y="210"/>
                </a:cxn>
                <a:cxn ang="0">
                  <a:pos x="789" y="267"/>
                </a:cxn>
                <a:cxn ang="0">
                  <a:pos x="791" y="299"/>
                </a:cxn>
              </a:cxnLst>
              <a:rect l="0" t="0" r="r" b="b"/>
              <a:pathLst>
                <a:path w="791" h="597">
                  <a:moveTo>
                    <a:pt x="791" y="299"/>
                  </a:moveTo>
                  <a:lnTo>
                    <a:pt x="791" y="299"/>
                  </a:lnTo>
                  <a:lnTo>
                    <a:pt x="789" y="329"/>
                  </a:lnTo>
                  <a:lnTo>
                    <a:pt x="783" y="357"/>
                  </a:lnTo>
                  <a:lnTo>
                    <a:pt x="773" y="388"/>
                  </a:lnTo>
                  <a:lnTo>
                    <a:pt x="760" y="414"/>
                  </a:lnTo>
                  <a:lnTo>
                    <a:pt x="744" y="441"/>
                  </a:lnTo>
                  <a:lnTo>
                    <a:pt x="723" y="466"/>
                  </a:lnTo>
                  <a:lnTo>
                    <a:pt x="700" y="489"/>
                  </a:lnTo>
                  <a:lnTo>
                    <a:pt x="675" y="510"/>
                  </a:lnTo>
                  <a:lnTo>
                    <a:pt x="648" y="530"/>
                  </a:lnTo>
                  <a:lnTo>
                    <a:pt x="617" y="546"/>
                  </a:lnTo>
                  <a:lnTo>
                    <a:pt x="585" y="562"/>
                  </a:lnTo>
                  <a:lnTo>
                    <a:pt x="550" y="574"/>
                  </a:lnTo>
                  <a:lnTo>
                    <a:pt x="514" y="585"/>
                  </a:lnTo>
                  <a:lnTo>
                    <a:pt x="475" y="592"/>
                  </a:lnTo>
                  <a:lnTo>
                    <a:pt x="437" y="596"/>
                  </a:lnTo>
                  <a:lnTo>
                    <a:pt x="396" y="597"/>
                  </a:lnTo>
                  <a:lnTo>
                    <a:pt x="396" y="597"/>
                  </a:lnTo>
                  <a:lnTo>
                    <a:pt x="356" y="597"/>
                  </a:lnTo>
                  <a:lnTo>
                    <a:pt x="317" y="592"/>
                  </a:lnTo>
                  <a:lnTo>
                    <a:pt x="279" y="585"/>
                  </a:lnTo>
                  <a:lnTo>
                    <a:pt x="242" y="574"/>
                  </a:lnTo>
                  <a:lnTo>
                    <a:pt x="208" y="562"/>
                  </a:lnTo>
                  <a:lnTo>
                    <a:pt x="175" y="548"/>
                  </a:lnTo>
                  <a:lnTo>
                    <a:pt x="144" y="530"/>
                  </a:lnTo>
                  <a:lnTo>
                    <a:pt x="117" y="512"/>
                  </a:lnTo>
                  <a:lnTo>
                    <a:pt x="90" y="491"/>
                  </a:lnTo>
                  <a:lnTo>
                    <a:pt x="67" y="468"/>
                  </a:lnTo>
                  <a:lnTo>
                    <a:pt x="48" y="443"/>
                  </a:lnTo>
                  <a:lnTo>
                    <a:pt x="31" y="416"/>
                  </a:lnTo>
                  <a:lnTo>
                    <a:pt x="17" y="389"/>
                  </a:lnTo>
                  <a:lnTo>
                    <a:pt x="8" y="361"/>
                  </a:lnTo>
                  <a:lnTo>
                    <a:pt x="2" y="331"/>
                  </a:lnTo>
                  <a:lnTo>
                    <a:pt x="0" y="301"/>
                  </a:lnTo>
                  <a:lnTo>
                    <a:pt x="0" y="301"/>
                  </a:lnTo>
                  <a:lnTo>
                    <a:pt x="2" y="270"/>
                  </a:lnTo>
                  <a:lnTo>
                    <a:pt x="8" y="240"/>
                  </a:lnTo>
                  <a:lnTo>
                    <a:pt x="17" y="212"/>
                  </a:lnTo>
                  <a:lnTo>
                    <a:pt x="31" y="185"/>
                  </a:lnTo>
                  <a:lnTo>
                    <a:pt x="46" y="158"/>
                  </a:lnTo>
                  <a:lnTo>
                    <a:pt x="67" y="133"/>
                  </a:lnTo>
                  <a:lnTo>
                    <a:pt x="90" y="110"/>
                  </a:lnTo>
                  <a:lnTo>
                    <a:pt x="115" y="89"/>
                  </a:lnTo>
                  <a:lnTo>
                    <a:pt x="142" y="69"/>
                  </a:lnTo>
                  <a:lnTo>
                    <a:pt x="173" y="52"/>
                  </a:lnTo>
                  <a:lnTo>
                    <a:pt x="206" y="37"/>
                  </a:lnTo>
                  <a:lnTo>
                    <a:pt x="240" y="25"/>
                  </a:lnTo>
                  <a:lnTo>
                    <a:pt x="277" y="14"/>
                  </a:lnTo>
                  <a:lnTo>
                    <a:pt x="313" y="7"/>
                  </a:lnTo>
                  <a:lnTo>
                    <a:pt x="354" y="2"/>
                  </a:lnTo>
                  <a:lnTo>
                    <a:pt x="394" y="0"/>
                  </a:lnTo>
                  <a:lnTo>
                    <a:pt x="394" y="0"/>
                  </a:lnTo>
                  <a:lnTo>
                    <a:pt x="435" y="2"/>
                  </a:lnTo>
                  <a:lnTo>
                    <a:pt x="473" y="5"/>
                  </a:lnTo>
                  <a:lnTo>
                    <a:pt x="512" y="14"/>
                  </a:lnTo>
                  <a:lnTo>
                    <a:pt x="548" y="23"/>
                  </a:lnTo>
                  <a:lnTo>
                    <a:pt x="583" y="36"/>
                  </a:lnTo>
                  <a:lnTo>
                    <a:pt x="616" y="52"/>
                  </a:lnTo>
                  <a:lnTo>
                    <a:pt x="646" y="68"/>
                  </a:lnTo>
                  <a:lnTo>
                    <a:pt x="673" y="87"/>
                  </a:lnTo>
                  <a:lnTo>
                    <a:pt x="700" y="109"/>
                  </a:lnTo>
                  <a:lnTo>
                    <a:pt x="723" y="132"/>
                  </a:lnTo>
                  <a:lnTo>
                    <a:pt x="743" y="157"/>
                  </a:lnTo>
                  <a:lnTo>
                    <a:pt x="760" y="181"/>
                  </a:lnTo>
                  <a:lnTo>
                    <a:pt x="773" y="210"/>
                  </a:lnTo>
                  <a:lnTo>
                    <a:pt x="783" y="238"/>
                  </a:lnTo>
                  <a:lnTo>
                    <a:pt x="789" y="267"/>
                  </a:lnTo>
                  <a:lnTo>
                    <a:pt x="791" y="299"/>
                  </a:lnTo>
                  <a:lnTo>
                    <a:pt x="791" y="299"/>
                  </a:lnTo>
                  <a:close/>
                </a:path>
              </a:pathLst>
            </a:custGeom>
            <a:solidFill>
              <a:srgbClr val="95D6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4" name="Freeform 22"/>
            <p:cNvSpPr>
              <a:spLocks/>
            </p:cNvSpPr>
            <p:nvPr/>
          </p:nvSpPr>
          <p:spPr bwMode="auto">
            <a:xfrm>
              <a:off x="2660" y="2551"/>
              <a:ext cx="776" cy="585"/>
            </a:xfrm>
            <a:custGeom>
              <a:avLst/>
              <a:gdLst/>
              <a:ahLst/>
              <a:cxnLst>
                <a:cxn ang="0">
                  <a:pos x="776" y="291"/>
                </a:cxn>
                <a:cxn ang="0">
                  <a:pos x="770" y="350"/>
                </a:cxn>
                <a:cxn ang="0">
                  <a:pos x="747" y="405"/>
                </a:cxn>
                <a:cxn ang="0">
                  <a:pos x="710" y="455"/>
                </a:cxn>
                <a:cxn ang="0">
                  <a:pos x="664" y="499"/>
                </a:cxn>
                <a:cxn ang="0">
                  <a:pos x="607" y="535"/>
                </a:cxn>
                <a:cxn ang="0">
                  <a:pos x="541" y="561"/>
                </a:cxn>
                <a:cxn ang="0">
                  <a:pos x="468" y="579"/>
                </a:cxn>
                <a:cxn ang="0">
                  <a:pos x="389" y="585"/>
                </a:cxn>
                <a:cxn ang="0">
                  <a:pos x="351" y="585"/>
                </a:cxn>
                <a:cxn ang="0">
                  <a:pos x="274" y="572"/>
                </a:cxn>
                <a:cxn ang="0">
                  <a:pos x="204" y="551"/>
                </a:cxn>
                <a:cxn ang="0">
                  <a:pos x="143" y="519"/>
                </a:cxn>
                <a:cxn ang="0">
                  <a:pos x="91" y="480"/>
                </a:cxn>
                <a:cxn ang="0">
                  <a:pos x="49" y="433"/>
                </a:cxn>
                <a:cxn ang="0">
                  <a:pos x="18" y="380"/>
                </a:cxn>
                <a:cxn ang="0">
                  <a:pos x="2" y="323"/>
                </a:cxn>
                <a:cxn ang="0">
                  <a:pos x="0" y="293"/>
                </a:cxn>
                <a:cxn ang="0">
                  <a:pos x="8" y="234"/>
                </a:cxn>
                <a:cxn ang="0">
                  <a:pos x="31" y="179"/>
                </a:cxn>
                <a:cxn ang="0">
                  <a:pos x="66" y="130"/>
                </a:cxn>
                <a:cxn ang="0">
                  <a:pos x="114" y="85"/>
                </a:cxn>
                <a:cxn ang="0">
                  <a:pos x="172" y="50"/>
                </a:cxn>
                <a:cxn ang="0">
                  <a:pos x="237" y="23"/>
                </a:cxn>
                <a:cxn ang="0">
                  <a:pos x="310" y="5"/>
                </a:cxn>
                <a:cxn ang="0">
                  <a:pos x="387" y="0"/>
                </a:cxn>
                <a:cxn ang="0">
                  <a:pos x="428" y="0"/>
                </a:cxn>
                <a:cxn ang="0">
                  <a:pos x="503" y="12"/>
                </a:cxn>
                <a:cxn ang="0">
                  <a:pos x="572" y="34"/>
                </a:cxn>
                <a:cxn ang="0">
                  <a:pos x="635" y="66"/>
                </a:cxn>
                <a:cxn ang="0">
                  <a:pos x="687" y="105"/>
                </a:cxn>
                <a:cxn ang="0">
                  <a:pos x="730" y="151"/>
                </a:cxn>
                <a:cxn ang="0">
                  <a:pos x="759" y="204"/>
                </a:cxn>
                <a:cxn ang="0">
                  <a:pos x="774" y="261"/>
                </a:cxn>
                <a:cxn ang="0">
                  <a:pos x="776" y="291"/>
                </a:cxn>
              </a:cxnLst>
              <a:rect l="0" t="0" r="r" b="b"/>
              <a:pathLst>
                <a:path w="776" h="585">
                  <a:moveTo>
                    <a:pt x="776" y="291"/>
                  </a:moveTo>
                  <a:lnTo>
                    <a:pt x="776" y="291"/>
                  </a:lnTo>
                  <a:lnTo>
                    <a:pt x="776" y="322"/>
                  </a:lnTo>
                  <a:lnTo>
                    <a:pt x="770" y="350"/>
                  </a:lnTo>
                  <a:lnTo>
                    <a:pt x="760" y="378"/>
                  </a:lnTo>
                  <a:lnTo>
                    <a:pt x="747" y="405"/>
                  </a:lnTo>
                  <a:lnTo>
                    <a:pt x="730" y="432"/>
                  </a:lnTo>
                  <a:lnTo>
                    <a:pt x="710" y="455"/>
                  </a:lnTo>
                  <a:lnTo>
                    <a:pt x="689" y="478"/>
                  </a:lnTo>
                  <a:lnTo>
                    <a:pt x="664" y="499"/>
                  </a:lnTo>
                  <a:lnTo>
                    <a:pt x="637" y="517"/>
                  </a:lnTo>
                  <a:lnTo>
                    <a:pt x="607" y="535"/>
                  </a:lnTo>
                  <a:lnTo>
                    <a:pt x="574" y="549"/>
                  </a:lnTo>
                  <a:lnTo>
                    <a:pt x="541" y="561"/>
                  </a:lnTo>
                  <a:lnTo>
                    <a:pt x="505" y="572"/>
                  </a:lnTo>
                  <a:lnTo>
                    <a:pt x="468" y="579"/>
                  </a:lnTo>
                  <a:lnTo>
                    <a:pt x="430" y="585"/>
                  </a:lnTo>
                  <a:lnTo>
                    <a:pt x="389" y="585"/>
                  </a:lnTo>
                  <a:lnTo>
                    <a:pt x="389" y="585"/>
                  </a:lnTo>
                  <a:lnTo>
                    <a:pt x="351" y="585"/>
                  </a:lnTo>
                  <a:lnTo>
                    <a:pt x="312" y="579"/>
                  </a:lnTo>
                  <a:lnTo>
                    <a:pt x="274" y="572"/>
                  </a:lnTo>
                  <a:lnTo>
                    <a:pt x="239" y="563"/>
                  </a:lnTo>
                  <a:lnTo>
                    <a:pt x="204" y="551"/>
                  </a:lnTo>
                  <a:lnTo>
                    <a:pt x="174" y="537"/>
                  </a:lnTo>
                  <a:lnTo>
                    <a:pt x="143" y="519"/>
                  </a:lnTo>
                  <a:lnTo>
                    <a:pt x="116" y="501"/>
                  </a:lnTo>
                  <a:lnTo>
                    <a:pt x="91" y="480"/>
                  </a:lnTo>
                  <a:lnTo>
                    <a:pt x="68" y="457"/>
                  </a:lnTo>
                  <a:lnTo>
                    <a:pt x="49" y="433"/>
                  </a:lnTo>
                  <a:lnTo>
                    <a:pt x="31" y="407"/>
                  </a:lnTo>
                  <a:lnTo>
                    <a:pt x="18" y="380"/>
                  </a:lnTo>
                  <a:lnTo>
                    <a:pt x="8" y="352"/>
                  </a:lnTo>
                  <a:lnTo>
                    <a:pt x="2" y="323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2" y="263"/>
                  </a:lnTo>
                  <a:lnTo>
                    <a:pt x="8" y="234"/>
                  </a:lnTo>
                  <a:lnTo>
                    <a:pt x="18" y="206"/>
                  </a:lnTo>
                  <a:lnTo>
                    <a:pt x="31" y="179"/>
                  </a:lnTo>
                  <a:lnTo>
                    <a:pt x="47" y="154"/>
                  </a:lnTo>
                  <a:lnTo>
                    <a:pt x="66" y="130"/>
                  </a:lnTo>
                  <a:lnTo>
                    <a:pt x="89" y="106"/>
                  </a:lnTo>
                  <a:lnTo>
                    <a:pt x="114" y="85"/>
                  </a:lnTo>
                  <a:lnTo>
                    <a:pt x="141" y="67"/>
                  </a:lnTo>
                  <a:lnTo>
                    <a:pt x="172" y="50"/>
                  </a:lnTo>
                  <a:lnTo>
                    <a:pt x="202" y="35"/>
                  </a:lnTo>
                  <a:lnTo>
                    <a:pt x="237" y="23"/>
                  </a:lnTo>
                  <a:lnTo>
                    <a:pt x="272" y="12"/>
                  </a:lnTo>
                  <a:lnTo>
                    <a:pt x="310" y="5"/>
                  </a:lnTo>
                  <a:lnTo>
                    <a:pt x="349" y="2"/>
                  </a:lnTo>
                  <a:lnTo>
                    <a:pt x="387" y="0"/>
                  </a:lnTo>
                  <a:lnTo>
                    <a:pt x="387" y="0"/>
                  </a:lnTo>
                  <a:lnTo>
                    <a:pt x="428" y="0"/>
                  </a:lnTo>
                  <a:lnTo>
                    <a:pt x="466" y="5"/>
                  </a:lnTo>
                  <a:lnTo>
                    <a:pt x="503" y="12"/>
                  </a:lnTo>
                  <a:lnTo>
                    <a:pt x="539" y="21"/>
                  </a:lnTo>
                  <a:lnTo>
                    <a:pt x="572" y="34"/>
                  </a:lnTo>
                  <a:lnTo>
                    <a:pt x="605" y="48"/>
                  </a:lnTo>
                  <a:lnTo>
                    <a:pt x="635" y="66"/>
                  </a:lnTo>
                  <a:lnTo>
                    <a:pt x="662" y="83"/>
                  </a:lnTo>
                  <a:lnTo>
                    <a:pt x="687" y="105"/>
                  </a:lnTo>
                  <a:lnTo>
                    <a:pt x="710" y="128"/>
                  </a:lnTo>
                  <a:lnTo>
                    <a:pt x="730" y="151"/>
                  </a:lnTo>
                  <a:lnTo>
                    <a:pt x="745" y="178"/>
                  </a:lnTo>
                  <a:lnTo>
                    <a:pt x="759" y="204"/>
                  </a:lnTo>
                  <a:lnTo>
                    <a:pt x="768" y="233"/>
                  </a:lnTo>
                  <a:lnTo>
                    <a:pt x="774" y="261"/>
                  </a:lnTo>
                  <a:lnTo>
                    <a:pt x="776" y="291"/>
                  </a:lnTo>
                  <a:lnTo>
                    <a:pt x="776" y="291"/>
                  </a:lnTo>
                  <a:close/>
                </a:path>
              </a:pathLst>
            </a:custGeom>
            <a:solidFill>
              <a:srgbClr val="98D8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5" name="Freeform 23"/>
            <p:cNvSpPr>
              <a:spLocks/>
            </p:cNvSpPr>
            <p:nvPr/>
          </p:nvSpPr>
          <p:spPr bwMode="auto">
            <a:xfrm>
              <a:off x="2670" y="2560"/>
              <a:ext cx="762" cy="576"/>
            </a:xfrm>
            <a:custGeom>
              <a:avLst/>
              <a:gdLst/>
              <a:ahLst/>
              <a:cxnLst>
                <a:cxn ang="0">
                  <a:pos x="762" y="286"/>
                </a:cxn>
                <a:cxn ang="0">
                  <a:pos x="754" y="345"/>
                </a:cxn>
                <a:cxn ang="0">
                  <a:pos x="733" y="398"/>
                </a:cxn>
                <a:cxn ang="0">
                  <a:pos x="697" y="448"/>
                </a:cxn>
                <a:cxn ang="0">
                  <a:pos x="650" y="490"/>
                </a:cxn>
                <a:cxn ang="0">
                  <a:pos x="595" y="526"/>
                </a:cxn>
                <a:cxn ang="0">
                  <a:pos x="531" y="552"/>
                </a:cxn>
                <a:cxn ang="0">
                  <a:pos x="460" y="568"/>
                </a:cxn>
                <a:cxn ang="0">
                  <a:pos x="383" y="576"/>
                </a:cxn>
                <a:cxn ang="0">
                  <a:pos x="343" y="574"/>
                </a:cxn>
                <a:cxn ang="0">
                  <a:pos x="269" y="563"/>
                </a:cxn>
                <a:cxn ang="0">
                  <a:pos x="200" y="540"/>
                </a:cxn>
                <a:cxn ang="0">
                  <a:pos x="141" y="510"/>
                </a:cxn>
                <a:cxn ang="0">
                  <a:pos x="89" y="471"/>
                </a:cxn>
                <a:cxn ang="0">
                  <a:pos x="46" y="426"/>
                </a:cxn>
                <a:cxn ang="0">
                  <a:pos x="17" y="375"/>
                </a:cxn>
                <a:cxn ang="0">
                  <a:pos x="2" y="318"/>
                </a:cxn>
                <a:cxn ang="0">
                  <a:pos x="0" y="289"/>
                </a:cxn>
                <a:cxn ang="0">
                  <a:pos x="8" y="231"/>
                </a:cxn>
                <a:cxn ang="0">
                  <a:pos x="31" y="177"/>
                </a:cxn>
                <a:cxn ang="0">
                  <a:pos x="65" y="128"/>
                </a:cxn>
                <a:cxn ang="0">
                  <a:pos x="112" y="85"/>
                </a:cxn>
                <a:cxn ang="0">
                  <a:pos x="167" y="49"/>
                </a:cxn>
                <a:cxn ang="0">
                  <a:pos x="233" y="23"/>
                </a:cxn>
                <a:cxn ang="0">
                  <a:pos x="304" y="7"/>
                </a:cxn>
                <a:cxn ang="0">
                  <a:pos x="381" y="0"/>
                </a:cxn>
                <a:cxn ang="0">
                  <a:pos x="420" y="1"/>
                </a:cxn>
                <a:cxn ang="0">
                  <a:pos x="493" y="12"/>
                </a:cxn>
                <a:cxn ang="0">
                  <a:pos x="562" y="33"/>
                </a:cxn>
                <a:cxn ang="0">
                  <a:pos x="623" y="65"/>
                </a:cxn>
                <a:cxn ang="0">
                  <a:pos x="674" y="103"/>
                </a:cxn>
                <a:cxn ang="0">
                  <a:pos x="716" y="149"/>
                </a:cxn>
                <a:cxn ang="0">
                  <a:pos x="745" y="201"/>
                </a:cxn>
                <a:cxn ang="0">
                  <a:pos x="760" y="257"/>
                </a:cxn>
                <a:cxn ang="0">
                  <a:pos x="762" y="286"/>
                </a:cxn>
              </a:cxnLst>
              <a:rect l="0" t="0" r="r" b="b"/>
              <a:pathLst>
                <a:path w="762" h="576">
                  <a:moveTo>
                    <a:pt x="762" y="286"/>
                  </a:moveTo>
                  <a:lnTo>
                    <a:pt x="762" y="286"/>
                  </a:lnTo>
                  <a:lnTo>
                    <a:pt x="760" y="316"/>
                  </a:lnTo>
                  <a:lnTo>
                    <a:pt x="754" y="345"/>
                  </a:lnTo>
                  <a:lnTo>
                    <a:pt x="745" y="371"/>
                  </a:lnTo>
                  <a:lnTo>
                    <a:pt x="733" y="398"/>
                  </a:lnTo>
                  <a:lnTo>
                    <a:pt x="716" y="423"/>
                  </a:lnTo>
                  <a:lnTo>
                    <a:pt x="697" y="448"/>
                  </a:lnTo>
                  <a:lnTo>
                    <a:pt x="675" y="469"/>
                  </a:lnTo>
                  <a:lnTo>
                    <a:pt x="650" y="490"/>
                  </a:lnTo>
                  <a:lnTo>
                    <a:pt x="623" y="508"/>
                  </a:lnTo>
                  <a:lnTo>
                    <a:pt x="595" y="526"/>
                  </a:lnTo>
                  <a:lnTo>
                    <a:pt x="564" y="540"/>
                  </a:lnTo>
                  <a:lnTo>
                    <a:pt x="531" y="552"/>
                  </a:lnTo>
                  <a:lnTo>
                    <a:pt x="495" y="561"/>
                  </a:lnTo>
                  <a:lnTo>
                    <a:pt x="460" y="568"/>
                  </a:lnTo>
                  <a:lnTo>
                    <a:pt x="421" y="574"/>
                  </a:lnTo>
                  <a:lnTo>
                    <a:pt x="383" y="576"/>
                  </a:lnTo>
                  <a:lnTo>
                    <a:pt x="383" y="576"/>
                  </a:lnTo>
                  <a:lnTo>
                    <a:pt x="343" y="574"/>
                  </a:lnTo>
                  <a:lnTo>
                    <a:pt x="306" y="568"/>
                  </a:lnTo>
                  <a:lnTo>
                    <a:pt x="269" y="563"/>
                  </a:lnTo>
                  <a:lnTo>
                    <a:pt x="235" y="552"/>
                  </a:lnTo>
                  <a:lnTo>
                    <a:pt x="200" y="540"/>
                  </a:lnTo>
                  <a:lnTo>
                    <a:pt x="169" y="526"/>
                  </a:lnTo>
                  <a:lnTo>
                    <a:pt x="141" y="510"/>
                  </a:lnTo>
                  <a:lnTo>
                    <a:pt x="114" y="492"/>
                  </a:lnTo>
                  <a:lnTo>
                    <a:pt x="89" y="471"/>
                  </a:lnTo>
                  <a:lnTo>
                    <a:pt x="65" y="449"/>
                  </a:lnTo>
                  <a:lnTo>
                    <a:pt x="46" y="426"/>
                  </a:lnTo>
                  <a:lnTo>
                    <a:pt x="31" y="400"/>
                  </a:lnTo>
                  <a:lnTo>
                    <a:pt x="17" y="375"/>
                  </a:lnTo>
                  <a:lnTo>
                    <a:pt x="8" y="346"/>
                  </a:lnTo>
                  <a:lnTo>
                    <a:pt x="2" y="318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2" y="259"/>
                  </a:lnTo>
                  <a:lnTo>
                    <a:pt x="8" y="231"/>
                  </a:lnTo>
                  <a:lnTo>
                    <a:pt x="17" y="202"/>
                  </a:lnTo>
                  <a:lnTo>
                    <a:pt x="31" y="177"/>
                  </a:lnTo>
                  <a:lnTo>
                    <a:pt x="46" y="151"/>
                  </a:lnTo>
                  <a:lnTo>
                    <a:pt x="65" y="128"/>
                  </a:lnTo>
                  <a:lnTo>
                    <a:pt x="87" y="105"/>
                  </a:lnTo>
                  <a:lnTo>
                    <a:pt x="112" y="85"/>
                  </a:lnTo>
                  <a:lnTo>
                    <a:pt x="139" y="65"/>
                  </a:lnTo>
                  <a:lnTo>
                    <a:pt x="167" y="49"/>
                  </a:lnTo>
                  <a:lnTo>
                    <a:pt x="198" y="35"/>
                  </a:lnTo>
                  <a:lnTo>
                    <a:pt x="233" y="23"/>
                  </a:lnTo>
                  <a:lnTo>
                    <a:pt x="268" y="14"/>
                  </a:lnTo>
                  <a:lnTo>
                    <a:pt x="304" y="7"/>
                  </a:lnTo>
                  <a:lnTo>
                    <a:pt x="341" y="1"/>
                  </a:lnTo>
                  <a:lnTo>
                    <a:pt x="381" y="0"/>
                  </a:lnTo>
                  <a:lnTo>
                    <a:pt x="381" y="0"/>
                  </a:lnTo>
                  <a:lnTo>
                    <a:pt x="420" y="1"/>
                  </a:lnTo>
                  <a:lnTo>
                    <a:pt x="456" y="5"/>
                  </a:lnTo>
                  <a:lnTo>
                    <a:pt x="493" y="12"/>
                  </a:lnTo>
                  <a:lnTo>
                    <a:pt x="529" y="23"/>
                  </a:lnTo>
                  <a:lnTo>
                    <a:pt x="562" y="33"/>
                  </a:lnTo>
                  <a:lnTo>
                    <a:pt x="593" y="48"/>
                  </a:lnTo>
                  <a:lnTo>
                    <a:pt x="623" y="65"/>
                  </a:lnTo>
                  <a:lnTo>
                    <a:pt x="650" y="83"/>
                  </a:lnTo>
                  <a:lnTo>
                    <a:pt x="674" y="103"/>
                  </a:lnTo>
                  <a:lnTo>
                    <a:pt x="697" y="126"/>
                  </a:lnTo>
                  <a:lnTo>
                    <a:pt x="716" y="149"/>
                  </a:lnTo>
                  <a:lnTo>
                    <a:pt x="731" y="174"/>
                  </a:lnTo>
                  <a:lnTo>
                    <a:pt x="745" y="201"/>
                  </a:lnTo>
                  <a:lnTo>
                    <a:pt x="754" y="229"/>
                  </a:lnTo>
                  <a:lnTo>
                    <a:pt x="760" y="257"/>
                  </a:lnTo>
                  <a:lnTo>
                    <a:pt x="762" y="286"/>
                  </a:lnTo>
                  <a:lnTo>
                    <a:pt x="762" y="286"/>
                  </a:lnTo>
                  <a:close/>
                </a:path>
              </a:pathLst>
            </a:custGeom>
            <a:solidFill>
              <a:srgbClr val="9CD9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6" name="Freeform 24"/>
            <p:cNvSpPr>
              <a:spLocks/>
            </p:cNvSpPr>
            <p:nvPr/>
          </p:nvSpPr>
          <p:spPr bwMode="auto">
            <a:xfrm>
              <a:off x="2680" y="2570"/>
              <a:ext cx="746" cy="564"/>
            </a:xfrm>
            <a:custGeom>
              <a:avLst/>
              <a:gdLst/>
              <a:ahLst/>
              <a:cxnLst>
                <a:cxn ang="0">
                  <a:pos x="746" y="279"/>
                </a:cxn>
                <a:cxn ang="0">
                  <a:pos x="740" y="336"/>
                </a:cxn>
                <a:cxn ang="0">
                  <a:pos x="717" y="390"/>
                </a:cxn>
                <a:cxn ang="0">
                  <a:pos x="685" y="438"/>
                </a:cxn>
                <a:cxn ang="0">
                  <a:pos x="639" y="480"/>
                </a:cxn>
                <a:cxn ang="0">
                  <a:pos x="583" y="514"/>
                </a:cxn>
                <a:cxn ang="0">
                  <a:pos x="519" y="541"/>
                </a:cxn>
                <a:cxn ang="0">
                  <a:pos x="450" y="557"/>
                </a:cxn>
                <a:cxn ang="0">
                  <a:pos x="375" y="564"/>
                </a:cxn>
                <a:cxn ang="0">
                  <a:pos x="336" y="562"/>
                </a:cxn>
                <a:cxn ang="0">
                  <a:pos x="263" y="551"/>
                </a:cxn>
                <a:cxn ang="0">
                  <a:pos x="196" y="530"/>
                </a:cxn>
                <a:cxn ang="0">
                  <a:pos x="136" y="500"/>
                </a:cxn>
                <a:cxn ang="0">
                  <a:pos x="86" y="462"/>
                </a:cxn>
                <a:cxn ang="0">
                  <a:pos x="46" y="416"/>
                </a:cxn>
                <a:cxn ang="0">
                  <a:pos x="17" y="366"/>
                </a:cxn>
                <a:cxn ang="0">
                  <a:pos x="4" y="311"/>
                </a:cxn>
                <a:cxn ang="0">
                  <a:pos x="0" y="283"/>
                </a:cxn>
                <a:cxn ang="0">
                  <a:pos x="7" y="226"/>
                </a:cxn>
                <a:cxn ang="0">
                  <a:pos x="29" y="173"/>
                </a:cxn>
                <a:cxn ang="0">
                  <a:pos x="63" y="125"/>
                </a:cxn>
                <a:cxn ang="0">
                  <a:pos x="109" y="82"/>
                </a:cxn>
                <a:cxn ang="0">
                  <a:pos x="165" y="48"/>
                </a:cxn>
                <a:cxn ang="0">
                  <a:pos x="227" y="22"/>
                </a:cxn>
                <a:cxn ang="0">
                  <a:pos x="298" y="6"/>
                </a:cxn>
                <a:cxn ang="0">
                  <a:pos x="373" y="0"/>
                </a:cxn>
                <a:cxn ang="0">
                  <a:pos x="411" y="0"/>
                </a:cxn>
                <a:cxn ang="0">
                  <a:pos x="485" y="11"/>
                </a:cxn>
                <a:cxn ang="0">
                  <a:pos x="550" y="32"/>
                </a:cxn>
                <a:cxn ang="0">
                  <a:pos x="610" y="63"/>
                </a:cxn>
                <a:cxn ang="0">
                  <a:pos x="662" y="102"/>
                </a:cxn>
                <a:cxn ang="0">
                  <a:pos x="702" y="146"/>
                </a:cxn>
                <a:cxn ang="0">
                  <a:pos x="731" y="196"/>
                </a:cxn>
                <a:cxn ang="0">
                  <a:pos x="744" y="251"/>
                </a:cxn>
                <a:cxn ang="0">
                  <a:pos x="746" y="279"/>
                </a:cxn>
              </a:cxnLst>
              <a:rect l="0" t="0" r="r" b="b"/>
              <a:pathLst>
                <a:path w="746" h="564">
                  <a:moveTo>
                    <a:pt x="746" y="279"/>
                  </a:moveTo>
                  <a:lnTo>
                    <a:pt x="746" y="279"/>
                  </a:lnTo>
                  <a:lnTo>
                    <a:pt x="744" y="310"/>
                  </a:lnTo>
                  <a:lnTo>
                    <a:pt x="740" y="336"/>
                  </a:lnTo>
                  <a:lnTo>
                    <a:pt x="731" y="365"/>
                  </a:lnTo>
                  <a:lnTo>
                    <a:pt x="717" y="390"/>
                  </a:lnTo>
                  <a:lnTo>
                    <a:pt x="702" y="414"/>
                  </a:lnTo>
                  <a:lnTo>
                    <a:pt x="685" y="438"/>
                  </a:lnTo>
                  <a:lnTo>
                    <a:pt x="662" y="459"/>
                  </a:lnTo>
                  <a:lnTo>
                    <a:pt x="639" y="480"/>
                  </a:lnTo>
                  <a:lnTo>
                    <a:pt x="612" y="498"/>
                  </a:lnTo>
                  <a:lnTo>
                    <a:pt x="583" y="514"/>
                  </a:lnTo>
                  <a:lnTo>
                    <a:pt x="552" y="528"/>
                  </a:lnTo>
                  <a:lnTo>
                    <a:pt x="519" y="541"/>
                  </a:lnTo>
                  <a:lnTo>
                    <a:pt x="487" y="550"/>
                  </a:lnTo>
                  <a:lnTo>
                    <a:pt x="450" y="557"/>
                  </a:lnTo>
                  <a:lnTo>
                    <a:pt x="413" y="562"/>
                  </a:lnTo>
                  <a:lnTo>
                    <a:pt x="375" y="564"/>
                  </a:lnTo>
                  <a:lnTo>
                    <a:pt x="375" y="564"/>
                  </a:lnTo>
                  <a:lnTo>
                    <a:pt x="336" y="562"/>
                  </a:lnTo>
                  <a:lnTo>
                    <a:pt x="300" y="558"/>
                  </a:lnTo>
                  <a:lnTo>
                    <a:pt x="263" y="551"/>
                  </a:lnTo>
                  <a:lnTo>
                    <a:pt x="229" y="542"/>
                  </a:lnTo>
                  <a:lnTo>
                    <a:pt x="196" y="530"/>
                  </a:lnTo>
                  <a:lnTo>
                    <a:pt x="165" y="516"/>
                  </a:lnTo>
                  <a:lnTo>
                    <a:pt x="136" y="500"/>
                  </a:lnTo>
                  <a:lnTo>
                    <a:pt x="111" y="482"/>
                  </a:lnTo>
                  <a:lnTo>
                    <a:pt x="86" y="462"/>
                  </a:lnTo>
                  <a:lnTo>
                    <a:pt x="65" y="439"/>
                  </a:lnTo>
                  <a:lnTo>
                    <a:pt x="46" y="416"/>
                  </a:lnTo>
                  <a:lnTo>
                    <a:pt x="30" y="391"/>
                  </a:lnTo>
                  <a:lnTo>
                    <a:pt x="17" y="366"/>
                  </a:lnTo>
                  <a:lnTo>
                    <a:pt x="9" y="340"/>
                  </a:lnTo>
                  <a:lnTo>
                    <a:pt x="4" y="311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2" y="255"/>
                  </a:lnTo>
                  <a:lnTo>
                    <a:pt x="7" y="226"/>
                  </a:lnTo>
                  <a:lnTo>
                    <a:pt x="17" y="199"/>
                  </a:lnTo>
                  <a:lnTo>
                    <a:pt x="29" y="173"/>
                  </a:lnTo>
                  <a:lnTo>
                    <a:pt x="46" y="148"/>
                  </a:lnTo>
                  <a:lnTo>
                    <a:pt x="63" y="125"/>
                  </a:lnTo>
                  <a:lnTo>
                    <a:pt x="84" y="103"/>
                  </a:lnTo>
                  <a:lnTo>
                    <a:pt x="109" y="82"/>
                  </a:lnTo>
                  <a:lnTo>
                    <a:pt x="136" y="64"/>
                  </a:lnTo>
                  <a:lnTo>
                    <a:pt x="165" y="48"/>
                  </a:lnTo>
                  <a:lnTo>
                    <a:pt x="196" y="34"/>
                  </a:lnTo>
                  <a:lnTo>
                    <a:pt x="227" y="22"/>
                  </a:lnTo>
                  <a:lnTo>
                    <a:pt x="261" y="13"/>
                  </a:lnTo>
                  <a:lnTo>
                    <a:pt x="298" y="6"/>
                  </a:lnTo>
                  <a:lnTo>
                    <a:pt x="334" y="0"/>
                  </a:lnTo>
                  <a:lnTo>
                    <a:pt x="373" y="0"/>
                  </a:lnTo>
                  <a:lnTo>
                    <a:pt x="373" y="0"/>
                  </a:lnTo>
                  <a:lnTo>
                    <a:pt x="411" y="0"/>
                  </a:lnTo>
                  <a:lnTo>
                    <a:pt x="448" y="6"/>
                  </a:lnTo>
                  <a:lnTo>
                    <a:pt x="485" y="11"/>
                  </a:lnTo>
                  <a:lnTo>
                    <a:pt x="517" y="22"/>
                  </a:lnTo>
                  <a:lnTo>
                    <a:pt x="550" y="32"/>
                  </a:lnTo>
                  <a:lnTo>
                    <a:pt x="581" y="47"/>
                  </a:lnTo>
                  <a:lnTo>
                    <a:pt x="610" y="63"/>
                  </a:lnTo>
                  <a:lnTo>
                    <a:pt x="637" y="80"/>
                  </a:lnTo>
                  <a:lnTo>
                    <a:pt x="662" y="102"/>
                  </a:lnTo>
                  <a:lnTo>
                    <a:pt x="683" y="123"/>
                  </a:lnTo>
                  <a:lnTo>
                    <a:pt x="702" y="146"/>
                  </a:lnTo>
                  <a:lnTo>
                    <a:pt x="717" y="171"/>
                  </a:lnTo>
                  <a:lnTo>
                    <a:pt x="731" y="196"/>
                  </a:lnTo>
                  <a:lnTo>
                    <a:pt x="739" y="223"/>
                  </a:lnTo>
                  <a:lnTo>
                    <a:pt x="744" y="251"/>
                  </a:lnTo>
                  <a:lnTo>
                    <a:pt x="746" y="279"/>
                  </a:lnTo>
                  <a:lnTo>
                    <a:pt x="746" y="279"/>
                  </a:lnTo>
                  <a:close/>
                </a:path>
              </a:pathLst>
            </a:custGeom>
            <a:solidFill>
              <a:srgbClr val="A1DBE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7" name="Freeform 25"/>
            <p:cNvSpPr>
              <a:spLocks/>
            </p:cNvSpPr>
            <p:nvPr/>
          </p:nvSpPr>
          <p:spPr bwMode="auto">
            <a:xfrm>
              <a:off x="2691" y="2579"/>
              <a:ext cx="731" cy="553"/>
            </a:xfrm>
            <a:custGeom>
              <a:avLst/>
              <a:gdLst/>
              <a:ahLst/>
              <a:cxnLst>
                <a:cxn ang="0">
                  <a:pos x="731" y="276"/>
                </a:cxn>
                <a:cxn ang="0">
                  <a:pos x="724" y="331"/>
                </a:cxn>
                <a:cxn ang="0">
                  <a:pos x="703" y="382"/>
                </a:cxn>
                <a:cxn ang="0">
                  <a:pos x="670" y="430"/>
                </a:cxn>
                <a:cxn ang="0">
                  <a:pos x="626" y="471"/>
                </a:cxn>
                <a:cxn ang="0">
                  <a:pos x="572" y="505"/>
                </a:cxn>
                <a:cxn ang="0">
                  <a:pos x="508" y="530"/>
                </a:cxn>
                <a:cxn ang="0">
                  <a:pos x="441" y="548"/>
                </a:cxn>
                <a:cxn ang="0">
                  <a:pos x="366" y="553"/>
                </a:cxn>
                <a:cxn ang="0">
                  <a:pos x="329" y="551"/>
                </a:cxn>
                <a:cxn ang="0">
                  <a:pos x="258" y="541"/>
                </a:cxn>
                <a:cxn ang="0">
                  <a:pos x="193" y="519"/>
                </a:cxn>
                <a:cxn ang="0">
                  <a:pos x="133" y="491"/>
                </a:cxn>
                <a:cxn ang="0">
                  <a:pos x="83" y="453"/>
                </a:cxn>
                <a:cxn ang="0">
                  <a:pos x="44" y="409"/>
                </a:cxn>
                <a:cxn ang="0">
                  <a:pos x="16" y="359"/>
                </a:cxn>
                <a:cxn ang="0">
                  <a:pos x="2" y="306"/>
                </a:cxn>
                <a:cxn ang="0">
                  <a:pos x="0" y="278"/>
                </a:cxn>
                <a:cxn ang="0">
                  <a:pos x="6" y="222"/>
                </a:cxn>
                <a:cxn ang="0">
                  <a:pos x="27" y="169"/>
                </a:cxn>
                <a:cxn ang="0">
                  <a:pos x="62" y="123"/>
                </a:cxn>
                <a:cxn ang="0">
                  <a:pos x="106" y="82"/>
                </a:cxn>
                <a:cxn ang="0">
                  <a:pos x="160" y="48"/>
                </a:cxn>
                <a:cxn ang="0">
                  <a:pos x="222" y="22"/>
                </a:cxn>
                <a:cxn ang="0">
                  <a:pos x="291" y="6"/>
                </a:cxn>
                <a:cxn ang="0">
                  <a:pos x="364" y="0"/>
                </a:cxn>
                <a:cxn ang="0">
                  <a:pos x="402" y="2"/>
                </a:cxn>
                <a:cxn ang="0">
                  <a:pos x="474" y="13"/>
                </a:cxn>
                <a:cxn ang="0">
                  <a:pos x="539" y="32"/>
                </a:cxn>
                <a:cxn ang="0">
                  <a:pos x="597" y="62"/>
                </a:cxn>
                <a:cxn ang="0">
                  <a:pos x="647" y="100"/>
                </a:cxn>
                <a:cxn ang="0">
                  <a:pos x="687" y="144"/>
                </a:cxn>
                <a:cxn ang="0">
                  <a:pos x="714" y="194"/>
                </a:cxn>
                <a:cxn ang="0">
                  <a:pos x="729" y="247"/>
                </a:cxn>
                <a:cxn ang="0">
                  <a:pos x="731" y="276"/>
                </a:cxn>
              </a:cxnLst>
              <a:rect l="0" t="0" r="r" b="b"/>
              <a:pathLst>
                <a:path w="731" h="553">
                  <a:moveTo>
                    <a:pt x="731" y="276"/>
                  </a:moveTo>
                  <a:lnTo>
                    <a:pt x="731" y="276"/>
                  </a:lnTo>
                  <a:lnTo>
                    <a:pt x="729" y="304"/>
                  </a:lnTo>
                  <a:lnTo>
                    <a:pt x="724" y="331"/>
                  </a:lnTo>
                  <a:lnTo>
                    <a:pt x="714" y="357"/>
                  </a:lnTo>
                  <a:lnTo>
                    <a:pt x="703" y="382"/>
                  </a:lnTo>
                  <a:lnTo>
                    <a:pt x="687" y="407"/>
                  </a:lnTo>
                  <a:lnTo>
                    <a:pt x="670" y="430"/>
                  </a:lnTo>
                  <a:lnTo>
                    <a:pt x="649" y="452"/>
                  </a:lnTo>
                  <a:lnTo>
                    <a:pt x="626" y="471"/>
                  </a:lnTo>
                  <a:lnTo>
                    <a:pt x="599" y="489"/>
                  </a:lnTo>
                  <a:lnTo>
                    <a:pt x="572" y="505"/>
                  </a:lnTo>
                  <a:lnTo>
                    <a:pt x="541" y="519"/>
                  </a:lnTo>
                  <a:lnTo>
                    <a:pt x="508" y="530"/>
                  </a:lnTo>
                  <a:lnTo>
                    <a:pt x="476" y="541"/>
                  </a:lnTo>
                  <a:lnTo>
                    <a:pt x="441" y="548"/>
                  </a:lnTo>
                  <a:lnTo>
                    <a:pt x="404" y="551"/>
                  </a:lnTo>
                  <a:lnTo>
                    <a:pt x="366" y="553"/>
                  </a:lnTo>
                  <a:lnTo>
                    <a:pt x="366" y="553"/>
                  </a:lnTo>
                  <a:lnTo>
                    <a:pt x="329" y="551"/>
                  </a:lnTo>
                  <a:lnTo>
                    <a:pt x="293" y="548"/>
                  </a:lnTo>
                  <a:lnTo>
                    <a:pt x="258" y="541"/>
                  </a:lnTo>
                  <a:lnTo>
                    <a:pt x="223" y="532"/>
                  </a:lnTo>
                  <a:lnTo>
                    <a:pt x="193" y="519"/>
                  </a:lnTo>
                  <a:lnTo>
                    <a:pt x="162" y="507"/>
                  </a:lnTo>
                  <a:lnTo>
                    <a:pt x="133" y="491"/>
                  </a:lnTo>
                  <a:lnTo>
                    <a:pt x="108" y="473"/>
                  </a:lnTo>
                  <a:lnTo>
                    <a:pt x="83" y="453"/>
                  </a:lnTo>
                  <a:lnTo>
                    <a:pt x="62" y="432"/>
                  </a:lnTo>
                  <a:lnTo>
                    <a:pt x="44" y="409"/>
                  </a:lnTo>
                  <a:lnTo>
                    <a:pt x="29" y="386"/>
                  </a:lnTo>
                  <a:lnTo>
                    <a:pt x="16" y="359"/>
                  </a:lnTo>
                  <a:lnTo>
                    <a:pt x="8" y="333"/>
                  </a:lnTo>
                  <a:lnTo>
                    <a:pt x="2" y="306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2" y="249"/>
                  </a:lnTo>
                  <a:lnTo>
                    <a:pt x="6" y="222"/>
                  </a:lnTo>
                  <a:lnTo>
                    <a:pt x="16" y="196"/>
                  </a:lnTo>
                  <a:lnTo>
                    <a:pt x="27" y="169"/>
                  </a:lnTo>
                  <a:lnTo>
                    <a:pt x="43" y="146"/>
                  </a:lnTo>
                  <a:lnTo>
                    <a:pt x="62" y="123"/>
                  </a:lnTo>
                  <a:lnTo>
                    <a:pt x="83" y="102"/>
                  </a:lnTo>
                  <a:lnTo>
                    <a:pt x="106" y="82"/>
                  </a:lnTo>
                  <a:lnTo>
                    <a:pt x="131" y="64"/>
                  </a:lnTo>
                  <a:lnTo>
                    <a:pt x="160" y="48"/>
                  </a:lnTo>
                  <a:lnTo>
                    <a:pt x="191" y="34"/>
                  </a:lnTo>
                  <a:lnTo>
                    <a:pt x="222" y="22"/>
                  </a:lnTo>
                  <a:lnTo>
                    <a:pt x="256" y="13"/>
                  </a:lnTo>
                  <a:lnTo>
                    <a:pt x="291" y="6"/>
                  </a:lnTo>
                  <a:lnTo>
                    <a:pt x="327" y="2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402" y="2"/>
                  </a:lnTo>
                  <a:lnTo>
                    <a:pt x="439" y="6"/>
                  </a:lnTo>
                  <a:lnTo>
                    <a:pt x="474" y="13"/>
                  </a:lnTo>
                  <a:lnTo>
                    <a:pt x="506" y="22"/>
                  </a:lnTo>
                  <a:lnTo>
                    <a:pt x="539" y="32"/>
                  </a:lnTo>
                  <a:lnTo>
                    <a:pt x="570" y="46"/>
                  </a:lnTo>
                  <a:lnTo>
                    <a:pt x="597" y="62"/>
                  </a:lnTo>
                  <a:lnTo>
                    <a:pt x="624" y="80"/>
                  </a:lnTo>
                  <a:lnTo>
                    <a:pt x="647" y="100"/>
                  </a:lnTo>
                  <a:lnTo>
                    <a:pt x="668" y="121"/>
                  </a:lnTo>
                  <a:lnTo>
                    <a:pt x="687" y="144"/>
                  </a:lnTo>
                  <a:lnTo>
                    <a:pt x="703" y="167"/>
                  </a:lnTo>
                  <a:lnTo>
                    <a:pt x="714" y="194"/>
                  </a:lnTo>
                  <a:lnTo>
                    <a:pt x="724" y="219"/>
                  </a:lnTo>
                  <a:lnTo>
                    <a:pt x="729" y="247"/>
                  </a:lnTo>
                  <a:lnTo>
                    <a:pt x="731" y="276"/>
                  </a:lnTo>
                  <a:lnTo>
                    <a:pt x="731" y="276"/>
                  </a:lnTo>
                  <a:close/>
                </a:path>
              </a:pathLst>
            </a:custGeom>
            <a:solidFill>
              <a:srgbClr val="A5DD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8" name="Freeform 26"/>
            <p:cNvSpPr>
              <a:spLocks/>
            </p:cNvSpPr>
            <p:nvPr/>
          </p:nvSpPr>
          <p:spPr bwMode="auto">
            <a:xfrm>
              <a:off x="2701" y="2588"/>
              <a:ext cx="716" cy="542"/>
            </a:xfrm>
            <a:custGeom>
              <a:avLst/>
              <a:gdLst/>
              <a:ahLst/>
              <a:cxnLst>
                <a:cxn ang="0">
                  <a:pos x="716" y="270"/>
                </a:cxn>
                <a:cxn ang="0">
                  <a:pos x="710" y="325"/>
                </a:cxn>
                <a:cxn ang="0">
                  <a:pos x="689" y="375"/>
                </a:cxn>
                <a:cxn ang="0">
                  <a:pos x="656" y="421"/>
                </a:cxn>
                <a:cxn ang="0">
                  <a:pos x="612" y="462"/>
                </a:cxn>
                <a:cxn ang="0">
                  <a:pos x="560" y="496"/>
                </a:cxn>
                <a:cxn ang="0">
                  <a:pos x="498" y="521"/>
                </a:cxn>
                <a:cxn ang="0">
                  <a:pos x="431" y="537"/>
                </a:cxn>
                <a:cxn ang="0">
                  <a:pos x="360" y="542"/>
                </a:cxn>
                <a:cxn ang="0">
                  <a:pos x="323" y="540"/>
                </a:cxn>
                <a:cxn ang="0">
                  <a:pos x="252" y="530"/>
                </a:cxn>
                <a:cxn ang="0">
                  <a:pos x="188" y="510"/>
                </a:cxn>
                <a:cxn ang="0">
                  <a:pos x="131" y="482"/>
                </a:cxn>
                <a:cxn ang="0">
                  <a:pos x="83" y="444"/>
                </a:cxn>
                <a:cxn ang="0">
                  <a:pos x="44" y="402"/>
                </a:cxn>
                <a:cxn ang="0">
                  <a:pos x="15" y="354"/>
                </a:cxn>
                <a:cxn ang="0">
                  <a:pos x="2" y="301"/>
                </a:cxn>
                <a:cxn ang="0">
                  <a:pos x="0" y="272"/>
                </a:cxn>
                <a:cxn ang="0">
                  <a:pos x="6" y="219"/>
                </a:cxn>
                <a:cxn ang="0">
                  <a:pos x="27" y="167"/>
                </a:cxn>
                <a:cxn ang="0">
                  <a:pos x="60" y="121"/>
                </a:cxn>
                <a:cxn ang="0">
                  <a:pos x="104" y="80"/>
                </a:cxn>
                <a:cxn ang="0">
                  <a:pos x="158" y="48"/>
                </a:cxn>
                <a:cxn ang="0">
                  <a:pos x="217" y="23"/>
                </a:cxn>
                <a:cxn ang="0">
                  <a:pos x="285" y="7"/>
                </a:cxn>
                <a:cxn ang="0">
                  <a:pos x="358" y="0"/>
                </a:cxn>
                <a:cxn ang="0">
                  <a:pos x="394" y="2"/>
                </a:cxn>
                <a:cxn ang="0">
                  <a:pos x="464" y="13"/>
                </a:cxn>
                <a:cxn ang="0">
                  <a:pos x="527" y="32"/>
                </a:cxn>
                <a:cxn ang="0">
                  <a:pos x="585" y="62"/>
                </a:cxn>
                <a:cxn ang="0">
                  <a:pos x="633" y="98"/>
                </a:cxn>
                <a:cxn ang="0">
                  <a:pos x="673" y="142"/>
                </a:cxn>
                <a:cxn ang="0">
                  <a:pos x="700" y="190"/>
                </a:cxn>
                <a:cxn ang="0">
                  <a:pos x="714" y="242"/>
                </a:cxn>
                <a:cxn ang="0">
                  <a:pos x="716" y="270"/>
                </a:cxn>
              </a:cxnLst>
              <a:rect l="0" t="0" r="r" b="b"/>
              <a:pathLst>
                <a:path w="716" h="542">
                  <a:moveTo>
                    <a:pt x="716" y="270"/>
                  </a:moveTo>
                  <a:lnTo>
                    <a:pt x="716" y="270"/>
                  </a:lnTo>
                  <a:lnTo>
                    <a:pt x="714" y="299"/>
                  </a:lnTo>
                  <a:lnTo>
                    <a:pt x="710" y="325"/>
                  </a:lnTo>
                  <a:lnTo>
                    <a:pt x="700" y="350"/>
                  </a:lnTo>
                  <a:lnTo>
                    <a:pt x="689" y="375"/>
                  </a:lnTo>
                  <a:lnTo>
                    <a:pt x="673" y="400"/>
                  </a:lnTo>
                  <a:lnTo>
                    <a:pt x="656" y="421"/>
                  </a:lnTo>
                  <a:lnTo>
                    <a:pt x="635" y="443"/>
                  </a:lnTo>
                  <a:lnTo>
                    <a:pt x="612" y="462"/>
                  </a:lnTo>
                  <a:lnTo>
                    <a:pt x="587" y="480"/>
                  </a:lnTo>
                  <a:lnTo>
                    <a:pt x="560" y="496"/>
                  </a:lnTo>
                  <a:lnTo>
                    <a:pt x="529" y="508"/>
                  </a:lnTo>
                  <a:lnTo>
                    <a:pt x="498" y="521"/>
                  </a:lnTo>
                  <a:lnTo>
                    <a:pt x="466" y="530"/>
                  </a:lnTo>
                  <a:lnTo>
                    <a:pt x="431" y="537"/>
                  </a:lnTo>
                  <a:lnTo>
                    <a:pt x="396" y="540"/>
                  </a:lnTo>
                  <a:lnTo>
                    <a:pt x="360" y="542"/>
                  </a:lnTo>
                  <a:lnTo>
                    <a:pt x="360" y="542"/>
                  </a:lnTo>
                  <a:lnTo>
                    <a:pt x="323" y="540"/>
                  </a:lnTo>
                  <a:lnTo>
                    <a:pt x="287" y="537"/>
                  </a:lnTo>
                  <a:lnTo>
                    <a:pt x="252" y="530"/>
                  </a:lnTo>
                  <a:lnTo>
                    <a:pt x="219" y="521"/>
                  </a:lnTo>
                  <a:lnTo>
                    <a:pt x="188" y="510"/>
                  </a:lnTo>
                  <a:lnTo>
                    <a:pt x="158" y="496"/>
                  </a:lnTo>
                  <a:lnTo>
                    <a:pt x="131" y="482"/>
                  </a:lnTo>
                  <a:lnTo>
                    <a:pt x="106" y="464"/>
                  </a:lnTo>
                  <a:lnTo>
                    <a:pt x="83" y="444"/>
                  </a:lnTo>
                  <a:lnTo>
                    <a:pt x="61" y="423"/>
                  </a:lnTo>
                  <a:lnTo>
                    <a:pt x="44" y="402"/>
                  </a:lnTo>
                  <a:lnTo>
                    <a:pt x="29" y="379"/>
                  </a:lnTo>
                  <a:lnTo>
                    <a:pt x="15" y="354"/>
                  </a:lnTo>
                  <a:lnTo>
                    <a:pt x="8" y="327"/>
                  </a:lnTo>
                  <a:lnTo>
                    <a:pt x="2" y="301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2" y="245"/>
                  </a:lnTo>
                  <a:lnTo>
                    <a:pt x="6" y="219"/>
                  </a:lnTo>
                  <a:lnTo>
                    <a:pt x="15" y="192"/>
                  </a:lnTo>
                  <a:lnTo>
                    <a:pt x="27" y="167"/>
                  </a:lnTo>
                  <a:lnTo>
                    <a:pt x="42" y="144"/>
                  </a:lnTo>
                  <a:lnTo>
                    <a:pt x="60" y="121"/>
                  </a:lnTo>
                  <a:lnTo>
                    <a:pt x="81" y="100"/>
                  </a:lnTo>
                  <a:lnTo>
                    <a:pt x="104" y="80"/>
                  </a:lnTo>
                  <a:lnTo>
                    <a:pt x="129" y="64"/>
                  </a:lnTo>
                  <a:lnTo>
                    <a:pt x="158" y="48"/>
                  </a:lnTo>
                  <a:lnTo>
                    <a:pt x="187" y="34"/>
                  </a:lnTo>
                  <a:lnTo>
                    <a:pt x="217" y="23"/>
                  </a:lnTo>
                  <a:lnTo>
                    <a:pt x="250" y="13"/>
                  </a:lnTo>
                  <a:lnTo>
                    <a:pt x="285" y="7"/>
                  </a:lnTo>
                  <a:lnTo>
                    <a:pt x="321" y="2"/>
                  </a:lnTo>
                  <a:lnTo>
                    <a:pt x="358" y="0"/>
                  </a:lnTo>
                  <a:lnTo>
                    <a:pt x="358" y="0"/>
                  </a:lnTo>
                  <a:lnTo>
                    <a:pt x="394" y="2"/>
                  </a:lnTo>
                  <a:lnTo>
                    <a:pt x="429" y="5"/>
                  </a:lnTo>
                  <a:lnTo>
                    <a:pt x="464" y="13"/>
                  </a:lnTo>
                  <a:lnTo>
                    <a:pt x="496" y="21"/>
                  </a:lnTo>
                  <a:lnTo>
                    <a:pt x="527" y="32"/>
                  </a:lnTo>
                  <a:lnTo>
                    <a:pt x="558" y="46"/>
                  </a:lnTo>
                  <a:lnTo>
                    <a:pt x="585" y="62"/>
                  </a:lnTo>
                  <a:lnTo>
                    <a:pt x="610" y="80"/>
                  </a:lnTo>
                  <a:lnTo>
                    <a:pt x="633" y="98"/>
                  </a:lnTo>
                  <a:lnTo>
                    <a:pt x="654" y="119"/>
                  </a:lnTo>
                  <a:lnTo>
                    <a:pt x="673" y="142"/>
                  </a:lnTo>
                  <a:lnTo>
                    <a:pt x="689" y="165"/>
                  </a:lnTo>
                  <a:lnTo>
                    <a:pt x="700" y="190"/>
                  </a:lnTo>
                  <a:lnTo>
                    <a:pt x="708" y="215"/>
                  </a:lnTo>
                  <a:lnTo>
                    <a:pt x="714" y="242"/>
                  </a:lnTo>
                  <a:lnTo>
                    <a:pt x="716" y="270"/>
                  </a:lnTo>
                  <a:lnTo>
                    <a:pt x="716" y="270"/>
                  </a:lnTo>
                  <a:close/>
                </a:path>
              </a:pathLst>
            </a:custGeom>
            <a:solidFill>
              <a:srgbClr val="A9DE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9" name="Freeform 27"/>
            <p:cNvSpPr>
              <a:spLocks/>
            </p:cNvSpPr>
            <p:nvPr/>
          </p:nvSpPr>
          <p:spPr bwMode="auto">
            <a:xfrm>
              <a:off x="2710" y="2599"/>
              <a:ext cx="703" cy="529"/>
            </a:xfrm>
            <a:custGeom>
              <a:avLst/>
              <a:gdLst/>
              <a:ahLst/>
              <a:cxnLst>
                <a:cxn ang="0">
                  <a:pos x="703" y="263"/>
                </a:cxn>
                <a:cxn ang="0">
                  <a:pos x="695" y="316"/>
                </a:cxn>
                <a:cxn ang="0">
                  <a:pos x="676" y="366"/>
                </a:cxn>
                <a:cxn ang="0">
                  <a:pos x="643" y="412"/>
                </a:cxn>
                <a:cxn ang="0">
                  <a:pos x="601" y="451"/>
                </a:cxn>
                <a:cxn ang="0">
                  <a:pos x="549" y="483"/>
                </a:cxn>
                <a:cxn ang="0">
                  <a:pos x="489" y="508"/>
                </a:cxn>
                <a:cxn ang="0">
                  <a:pos x="424" y="524"/>
                </a:cxn>
                <a:cxn ang="0">
                  <a:pos x="353" y="529"/>
                </a:cxn>
                <a:cxn ang="0">
                  <a:pos x="316" y="528"/>
                </a:cxn>
                <a:cxn ang="0">
                  <a:pos x="249" y="519"/>
                </a:cxn>
                <a:cxn ang="0">
                  <a:pos x="185" y="497"/>
                </a:cxn>
                <a:cxn ang="0">
                  <a:pos x="129" y="469"/>
                </a:cxn>
                <a:cxn ang="0">
                  <a:pos x="81" y="433"/>
                </a:cxn>
                <a:cxn ang="0">
                  <a:pos x="43" y="393"/>
                </a:cxn>
                <a:cxn ang="0">
                  <a:pos x="16" y="345"/>
                </a:cxn>
                <a:cxn ang="0">
                  <a:pos x="2" y="293"/>
                </a:cxn>
                <a:cxn ang="0">
                  <a:pos x="0" y="266"/>
                </a:cxn>
                <a:cxn ang="0">
                  <a:pos x="8" y="213"/>
                </a:cxn>
                <a:cxn ang="0">
                  <a:pos x="27" y="162"/>
                </a:cxn>
                <a:cxn ang="0">
                  <a:pos x="60" y="117"/>
                </a:cxn>
                <a:cxn ang="0">
                  <a:pos x="102" y="78"/>
                </a:cxn>
                <a:cxn ang="0">
                  <a:pos x="154" y="46"/>
                </a:cxn>
                <a:cxn ang="0">
                  <a:pos x="214" y="21"/>
                </a:cxn>
                <a:cxn ang="0">
                  <a:pos x="279" y="5"/>
                </a:cxn>
                <a:cxn ang="0">
                  <a:pos x="351" y="0"/>
                </a:cxn>
                <a:cxn ang="0">
                  <a:pos x="387" y="2"/>
                </a:cxn>
                <a:cxn ang="0">
                  <a:pos x="455" y="10"/>
                </a:cxn>
                <a:cxn ang="0">
                  <a:pos x="518" y="32"/>
                </a:cxn>
                <a:cxn ang="0">
                  <a:pos x="574" y="58"/>
                </a:cxn>
                <a:cxn ang="0">
                  <a:pos x="622" y="96"/>
                </a:cxn>
                <a:cxn ang="0">
                  <a:pos x="660" y="137"/>
                </a:cxn>
                <a:cxn ang="0">
                  <a:pos x="685" y="185"/>
                </a:cxn>
                <a:cxn ang="0">
                  <a:pos x="701" y="236"/>
                </a:cxn>
                <a:cxn ang="0">
                  <a:pos x="703" y="263"/>
                </a:cxn>
              </a:cxnLst>
              <a:rect l="0" t="0" r="r" b="b"/>
              <a:pathLst>
                <a:path w="703" h="529">
                  <a:moveTo>
                    <a:pt x="703" y="263"/>
                  </a:moveTo>
                  <a:lnTo>
                    <a:pt x="703" y="263"/>
                  </a:lnTo>
                  <a:lnTo>
                    <a:pt x="701" y="291"/>
                  </a:lnTo>
                  <a:lnTo>
                    <a:pt x="695" y="316"/>
                  </a:lnTo>
                  <a:lnTo>
                    <a:pt x="687" y="343"/>
                  </a:lnTo>
                  <a:lnTo>
                    <a:pt x="676" y="366"/>
                  </a:lnTo>
                  <a:lnTo>
                    <a:pt x="660" y="389"/>
                  </a:lnTo>
                  <a:lnTo>
                    <a:pt x="643" y="412"/>
                  </a:lnTo>
                  <a:lnTo>
                    <a:pt x="622" y="432"/>
                  </a:lnTo>
                  <a:lnTo>
                    <a:pt x="601" y="451"/>
                  </a:lnTo>
                  <a:lnTo>
                    <a:pt x="576" y="469"/>
                  </a:lnTo>
                  <a:lnTo>
                    <a:pt x="549" y="483"/>
                  </a:lnTo>
                  <a:lnTo>
                    <a:pt x="520" y="497"/>
                  </a:lnTo>
                  <a:lnTo>
                    <a:pt x="489" y="508"/>
                  </a:lnTo>
                  <a:lnTo>
                    <a:pt x="457" y="517"/>
                  </a:lnTo>
                  <a:lnTo>
                    <a:pt x="424" y="524"/>
                  </a:lnTo>
                  <a:lnTo>
                    <a:pt x="389" y="528"/>
                  </a:lnTo>
                  <a:lnTo>
                    <a:pt x="353" y="529"/>
                  </a:lnTo>
                  <a:lnTo>
                    <a:pt x="353" y="529"/>
                  </a:lnTo>
                  <a:lnTo>
                    <a:pt x="316" y="528"/>
                  </a:lnTo>
                  <a:lnTo>
                    <a:pt x="281" y="524"/>
                  </a:lnTo>
                  <a:lnTo>
                    <a:pt x="249" y="519"/>
                  </a:lnTo>
                  <a:lnTo>
                    <a:pt x="216" y="510"/>
                  </a:lnTo>
                  <a:lnTo>
                    <a:pt x="185" y="497"/>
                  </a:lnTo>
                  <a:lnTo>
                    <a:pt x="156" y="485"/>
                  </a:lnTo>
                  <a:lnTo>
                    <a:pt x="129" y="469"/>
                  </a:lnTo>
                  <a:lnTo>
                    <a:pt x="104" y="453"/>
                  </a:lnTo>
                  <a:lnTo>
                    <a:pt x="81" y="433"/>
                  </a:lnTo>
                  <a:lnTo>
                    <a:pt x="60" y="414"/>
                  </a:lnTo>
                  <a:lnTo>
                    <a:pt x="43" y="393"/>
                  </a:lnTo>
                  <a:lnTo>
                    <a:pt x="29" y="369"/>
                  </a:lnTo>
                  <a:lnTo>
                    <a:pt x="16" y="345"/>
                  </a:lnTo>
                  <a:lnTo>
                    <a:pt x="8" y="320"/>
                  </a:lnTo>
                  <a:lnTo>
                    <a:pt x="2" y="293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2" y="238"/>
                  </a:lnTo>
                  <a:lnTo>
                    <a:pt x="8" y="213"/>
                  </a:lnTo>
                  <a:lnTo>
                    <a:pt x="16" y="186"/>
                  </a:lnTo>
                  <a:lnTo>
                    <a:pt x="27" y="162"/>
                  </a:lnTo>
                  <a:lnTo>
                    <a:pt x="43" y="138"/>
                  </a:lnTo>
                  <a:lnTo>
                    <a:pt x="60" y="117"/>
                  </a:lnTo>
                  <a:lnTo>
                    <a:pt x="79" y="98"/>
                  </a:lnTo>
                  <a:lnTo>
                    <a:pt x="102" y="78"/>
                  </a:lnTo>
                  <a:lnTo>
                    <a:pt x="127" y="60"/>
                  </a:lnTo>
                  <a:lnTo>
                    <a:pt x="154" y="46"/>
                  </a:lnTo>
                  <a:lnTo>
                    <a:pt x="183" y="32"/>
                  </a:lnTo>
                  <a:lnTo>
                    <a:pt x="214" y="21"/>
                  </a:lnTo>
                  <a:lnTo>
                    <a:pt x="247" y="12"/>
                  </a:lnTo>
                  <a:lnTo>
                    <a:pt x="279" y="5"/>
                  </a:lnTo>
                  <a:lnTo>
                    <a:pt x="314" y="2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387" y="2"/>
                  </a:lnTo>
                  <a:lnTo>
                    <a:pt x="422" y="5"/>
                  </a:lnTo>
                  <a:lnTo>
                    <a:pt x="455" y="10"/>
                  </a:lnTo>
                  <a:lnTo>
                    <a:pt x="487" y="19"/>
                  </a:lnTo>
                  <a:lnTo>
                    <a:pt x="518" y="32"/>
                  </a:lnTo>
                  <a:lnTo>
                    <a:pt x="547" y="44"/>
                  </a:lnTo>
                  <a:lnTo>
                    <a:pt x="574" y="58"/>
                  </a:lnTo>
                  <a:lnTo>
                    <a:pt x="599" y="76"/>
                  </a:lnTo>
                  <a:lnTo>
                    <a:pt x="622" y="96"/>
                  </a:lnTo>
                  <a:lnTo>
                    <a:pt x="641" y="115"/>
                  </a:lnTo>
                  <a:lnTo>
                    <a:pt x="660" y="137"/>
                  </a:lnTo>
                  <a:lnTo>
                    <a:pt x="674" y="160"/>
                  </a:lnTo>
                  <a:lnTo>
                    <a:pt x="685" y="185"/>
                  </a:lnTo>
                  <a:lnTo>
                    <a:pt x="695" y="210"/>
                  </a:lnTo>
                  <a:lnTo>
                    <a:pt x="701" y="236"/>
                  </a:lnTo>
                  <a:lnTo>
                    <a:pt x="703" y="263"/>
                  </a:lnTo>
                  <a:lnTo>
                    <a:pt x="703" y="263"/>
                  </a:lnTo>
                  <a:close/>
                </a:path>
              </a:pathLst>
            </a:custGeom>
            <a:solidFill>
              <a:srgbClr val="ADE0E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0" name="Freeform 28"/>
            <p:cNvSpPr>
              <a:spLocks/>
            </p:cNvSpPr>
            <p:nvPr/>
          </p:nvSpPr>
          <p:spPr bwMode="auto">
            <a:xfrm>
              <a:off x="2720" y="2608"/>
              <a:ext cx="687" cy="519"/>
            </a:xfrm>
            <a:custGeom>
              <a:avLst/>
              <a:gdLst/>
              <a:ahLst/>
              <a:cxnLst>
                <a:cxn ang="0">
                  <a:pos x="687" y="259"/>
                </a:cxn>
                <a:cxn ang="0">
                  <a:pos x="681" y="311"/>
                </a:cxn>
                <a:cxn ang="0">
                  <a:pos x="660" y="359"/>
                </a:cxn>
                <a:cxn ang="0">
                  <a:pos x="629" y="403"/>
                </a:cxn>
                <a:cxn ang="0">
                  <a:pos x="587" y="442"/>
                </a:cxn>
                <a:cxn ang="0">
                  <a:pos x="537" y="474"/>
                </a:cxn>
                <a:cxn ang="0">
                  <a:pos x="479" y="499"/>
                </a:cxn>
                <a:cxn ang="0">
                  <a:pos x="414" y="513"/>
                </a:cxn>
                <a:cxn ang="0">
                  <a:pos x="345" y="519"/>
                </a:cxn>
                <a:cxn ang="0">
                  <a:pos x="310" y="519"/>
                </a:cxn>
                <a:cxn ang="0">
                  <a:pos x="243" y="508"/>
                </a:cxn>
                <a:cxn ang="0">
                  <a:pos x="181" y="488"/>
                </a:cxn>
                <a:cxn ang="0">
                  <a:pos x="127" y="460"/>
                </a:cxn>
                <a:cxn ang="0">
                  <a:pos x="79" y="426"/>
                </a:cxn>
                <a:cxn ang="0">
                  <a:pos x="42" y="384"/>
                </a:cxn>
                <a:cxn ang="0">
                  <a:pos x="15" y="337"/>
                </a:cxn>
                <a:cxn ang="0">
                  <a:pos x="2" y="288"/>
                </a:cxn>
                <a:cxn ang="0">
                  <a:pos x="0" y="261"/>
                </a:cxn>
                <a:cxn ang="0">
                  <a:pos x="8" y="208"/>
                </a:cxn>
                <a:cxn ang="0">
                  <a:pos x="27" y="160"/>
                </a:cxn>
                <a:cxn ang="0">
                  <a:pos x="58" y="115"/>
                </a:cxn>
                <a:cxn ang="0">
                  <a:pos x="100" y="76"/>
                </a:cxn>
                <a:cxn ang="0">
                  <a:pos x="150" y="46"/>
                </a:cxn>
                <a:cxn ang="0">
                  <a:pos x="210" y="21"/>
                </a:cxn>
                <a:cxn ang="0">
                  <a:pos x="273" y="5"/>
                </a:cxn>
                <a:cxn ang="0">
                  <a:pos x="343" y="0"/>
                </a:cxn>
                <a:cxn ang="0">
                  <a:pos x="377" y="1"/>
                </a:cxn>
                <a:cxn ang="0">
                  <a:pos x="445" y="12"/>
                </a:cxn>
                <a:cxn ang="0">
                  <a:pos x="506" y="32"/>
                </a:cxn>
                <a:cxn ang="0">
                  <a:pos x="562" y="58"/>
                </a:cxn>
                <a:cxn ang="0">
                  <a:pos x="608" y="94"/>
                </a:cxn>
                <a:cxn ang="0">
                  <a:pos x="645" y="135"/>
                </a:cxn>
                <a:cxn ang="0">
                  <a:pos x="672" y="181"/>
                </a:cxn>
                <a:cxn ang="0">
                  <a:pos x="685" y="233"/>
                </a:cxn>
                <a:cxn ang="0">
                  <a:pos x="687" y="259"/>
                </a:cxn>
              </a:cxnLst>
              <a:rect l="0" t="0" r="r" b="b"/>
              <a:pathLst>
                <a:path w="687" h="519">
                  <a:moveTo>
                    <a:pt x="687" y="259"/>
                  </a:moveTo>
                  <a:lnTo>
                    <a:pt x="687" y="259"/>
                  </a:lnTo>
                  <a:lnTo>
                    <a:pt x="685" y="286"/>
                  </a:lnTo>
                  <a:lnTo>
                    <a:pt x="681" y="311"/>
                  </a:lnTo>
                  <a:lnTo>
                    <a:pt x="672" y="336"/>
                  </a:lnTo>
                  <a:lnTo>
                    <a:pt x="660" y="359"/>
                  </a:lnTo>
                  <a:lnTo>
                    <a:pt x="647" y="382"/>
                  </a:lnTo>
                  <a:lnTo>
                    <a:pt x="629" y="403"/>
                  </a:lnTo>
                  <a:lnTo>
                    <a:pt x="610" y="424"/>
                  </a:lnTo>
                  <a:lnTo>
                    <a:pt x="587" y="442"/>
                  </a:lnTo>
                  <a:lnTo>
                    <a:pt x="564" y="460"/>
                  </a:lnTo>
                  <a:lnTo>
                    <a:pt x="537" y="474"/>
                  </a:lnTo>
                  <a:lnTo>
                    <a:pt x="508" y="487"/>
                  </a:lnTo>
                  <a:lnTo>
                    <a:pt x="479" y="499"/>
                  </a:lnTo>
                  <a:lnTo>
                    <a:pt x="447" y="506"/>
                  </a:lnTo>
                  <a:lnTo>
                    <a:pt x="414" y="513"/>
                  </a:lnTo>
                  <a:lnTo>
                    <a:pt x="379" y="517"/>
                  </a:lnTo>
                  <a:lnTo>
                    <a:pt x="345" y="519"/>
                  </a:lnTo>
                  <a:lnTo>
                    <a:pt x="345" y="519"/>
                  </a:lnTo>
                  <a:lnTo>
                    <a:pt x="310" y="519"/>
                  </a:lnTo>
                  <a:lnTo>
                    <a:pt x="275" y="513"/>
                  </a:lnTo>
                  <a:lnTo>
                    <a:pt x="243" y="508"/>
                  </a:lnTo>
                  <a:lnTo>
                    <a:pt x="212" y="499"/>
                  </a:lnTo>
                  <a:lnTo>
                    <a:pt x="181" y="488"/>
                  </a:lnTo>
                  <a:lnTo>
                    <a:pt x="152" y="476"/>
                  </a:lnTo>
                  <a:lnTo>
                    <a:pt x="127" y="460"/>
                  </a:lnTo>
                  <a:lnTo>
                    <a:pt x="102" y="444"/>
                  </a:lnTo>
                  <a:lnTo>
                    <a:pt x="79" y="426"/>
                  </a:lnTo>
                  <a:lnTo>
                    <a:pt x="60" y="405"/>
                  </a:lnTo>
                  <a:lnTo>
                    <a:pt x="42" y="384"/>
                  </a:lnTo>
                  <a:lnTo>
                    <a:pt x="27" y="362"/>
                  </a:lnTo>
                  <a:lnTo>
                    <a:pt x="15" y="337"/>
                  </a:lnTo>
                  <a:lnTo>
                    <a:pt x="8" y="312"/>
                  </a:lnTo>
                  <a:lnTo>
                    <a:pt x="2" y="288"/>
                  </a:lnTo>
                  <a:lnTo>
                    <a:pt x="0" y="261"/>
                  </a:lnTo>
                  <a:lnTo>
                    <a:pt x="0" y="261"/>
                  </a:lnTo>
                  <a:lnTo>
                    <a:pt x="2" y="234"/>
                  </a:lnTo>
                  <a:lnTo>
                    <a:pt x="8" y="208"/>
                  </a:lnTo>
                  <a:lnTo>
                    <a:pt x="15" y="183"/>
                  </a:lnTo>
                  <a:lnTo>
                    <a:pt x="27" y="160"/>
                  </a:lnTo>
                  <a:lnTo>
                    <a:pt x="41" y="137"/>
                  </a:lnTo>
                  <a:lnTo>
                    <a:pt x="58" y="115"/>
                  </a:lnTo>
                  <a:lnTo>
                    <a:pt x="79" y="96"/>
                  </a:lnTo>
                  <a:lnTo>
                    <a:pt x="100" y="76"/>
                  </a:lnTo>
                  <a:lnTo>
                    <a:pt x="125" y="60"/>
                  </a:lnTo>
                  <a:lnTo>
                    <a:pt x="150" y="46"/>
                  </a:lnTo>
                  <a:lnTo>
                    <a:pt x="179" y="32"/>
                  </a:lnTo>
                  <a:lnTo>
                    <a:pt x="210" y="21"/>
                  </a:lnTo>
                  <a:lnTo>
                    <a:pt x="241" y="12"/>
                  </a:lnTo>
                  <a:lnTo>
                    <a:pt x="273" y="5"/>
                  </a:lnTo>
                  <a:lnTo>
                    <a:pt x="308" y="1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77" y="1"/>
                  </a:lnTo>
                  <a:lnTo>
                    <a:pt x="412" y="5"/>
                  </a:lnTo>
                  <a:lnTo>
                    <a:pt x="445" y="12"/>
                  </a:lnTo>
                  <a:lnTo>
                    <a:pt x="477" y="19"/>
                  </a:lnTo>
                  <a:lnTo>
                    <a:pt x="506" y="32"/>
                  </a:lnTo>
                  <a:lnTo>
                    <a:pt x="535" y="44"/>
                  </a:lnTo>
                  <a:lnTo>
                    <a:pt x="562" y="58"/>
                  </a:lnTo>
                  <a:lnTo>
                    <a:pt x="587" y="76"/>
                  </a:lnTo>
                  <a:lnTo>
                    <a:pt x="608" y="94"/>
                  </a:lnTo>
                  <a:lnTo>
                    <a:pt x="627" y="113"/>
                  </a:lnTo>
                  <a:lnTo>
                    <a:pt x="645" y="135"/>
                  </a:lnTo>
                  <a:lnTo>
                    <a:pt x="660" y="158"/>
                  </a:lnTo>
                  <a:lnTo>
                    <a:pt x="672" y="181"/>
                  </a:lnTo>
                  <a:lnTo>
                    <a:pt x="681" y="206"/>
                  </a:lnTo>
                  <a:lnTo>
                    <a:pt x="685" y="233"/>
                  </a:lnTo>
                  <a:lnTo>
                    <a:pt x="687" y="259"/>
                  </a:lnTo>
                  <a:lnTo>
                    <a:pt x="687" y="259"/>
                  </a:lnTo>
                  <a:close/>
                </a:path>
              </a:pathLst>
            </a:custGeom>
            <a:solidFill>
              <a:srgbClr val="B1E2E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1" name="Freeform 29"/>
            <p:cNvSpPr>
              <a:spLocks/>
            </p:cNvSpPr>
            <p:nvPr/>
          </p:nvSpPr>
          <p:spPr bwMode="auto">
            <a:xfrm>
              <a:off x="2730" y="2618"/>
              <a:ext cx="673" cy="507"/>
            </a:xfrm>
            <a:custGeom>
              <a:avLst/>
              <a:gdLst/>
              <a:ahLst/>
              <a:cxnLst>
                <a:cxn ang="0">
                  <a:pos x="673" y="253"/>
                </a:cxn>
                <a:cxn ang="0">
                  <a:pos x="665" y="304"/>
                </a:cxn>
                <a:cxn ang="0">
                  <a:pos x="646" y="352"/>
                </a:cxn>
                <a:cxn ang="0">
                  <a:pos x="615" y="395"/>
                </a:cxn>
                <a:cxn ang="0">
                  <a:pos x="575" y="432"/>
                </a:cxn>
                <a:cxn ang="0">
                  <a:pos x="525" y="464"/>
                </a:cxn>
                <a:cxn ang="0">
                  <a:pos x="467" y="487"/>
                </a:cxn>
                <a:cxn ang="0">
                  <a:pos x="406" y="502"/>
                </a:cxn>
                <a:cxn ang="0">
                  <a:pos x="338" y="507"/>
                </a:cxn>
                <a:cxn ang="0">
                  <a:pos x="304" y="507"/>
                </a:cxn>
                <a:cxn ang="0">
                  <a:pos x="238" y="496"/>
                </a:cxn>
                <a:cxn ang="0">
                  <a:pos x="177" y="477"/>
                </a:cxn>
                <a:cxn ang="0">
                  <a:pos x="123" y="450"/>
                </a:cxn>
                <a:cxn ang="0">
                  <a:pos x="79" y="416"/>
                </a:cxn>
                <a:cxn ang="0">
                  <a:pos x="42" y="375"/>
                </a:cxn>
                <a:cxn ang="0">
                  <a:pos x="15" y="331"/>
                </a:cxn>
                <a:cxn ang="0">
                  <a:pos x="2" y="281"/>
                </a:cxn>
                <a:cxn ang="0">
                  <a:pos x="0" y="255"/>
                </a:cxn>
                <a:cxn ang="0">
                  <a:pos x="7" y="203"/>
                </a:cxn>
                <a:cxn ang="0">
                  <a:pos x="27" y="155"/>
                </a:cxn>
                <a:cxn ang="0">
                  <a:pos x="57" y="112"/>
                </a:cxn>
                <a:cxn ang="0">
                  <a:pos x="98" y="75"/>
                </a:cxn>
                <a:cxn ang="0">
                  <a:pos x="148" y="43"/>
                </a:cxn>
                <a:cxn ang="0">
                  <a:pos x="206" y="20"/>
                </a:cxn>
                <a:cxn ang="0">
                  <a:pos x="267" y="6"/>
                </a:cxn>
                <a:cxn ang="0">
                  <a:pos x="336" y="0"/>
                </a:cxn>
                <a:cxn ang="0">
                  <a:pos x="369" y="0"/>
                </a:cxn>
                <a:cxn ang="0">
                  <a:pos x="437" y="11"/>
                </a:cxn>
                <a:cxn ang="0">
                  <a:pos x="496" y="31"/>
                </a:cxn>
                <a:cxn ang="0">
                  <a:pos x="550" y="57"/>
                </a:cxn>
                <a:cxn ang="0">
                  <a:pos x="596" y="91"/>
                </a:cxn>
                <a:cxn ang="0">
                  <a:pos x="631" y="132"/>
                </a:cxn>
                <a:cxn ang="0">
                  <a:pos x="658" y="176"/>
                </a:cxn>
                <a:cxn ang="0">
                  <a:pos x="671" y="226"/>
                </a:cxn>
                <a:cxn ang="0">
                  <a:pos x="673" y="253"/>
                </a:cxn>
              </a:cxnLst>
              <a:rect l="0" t="0" r="r" b="b"/>
              <a:pathLst>
                <a:path w="673" h="507">
                  <a:moveTo>
                    <a:pt x="673" y="253"/>
                  </a:moveTo>
                  <a:lnTo>
                    <a:pt x="673" y="253"/>
                  </a:lnTo>
                  <a:lnTo>
                    <a:pt x="671" y="279"/>
                  </a:lnTo>
                  <a:lnTo>
                    <a:pt x="665" y="304"/>
                  </a:lnTo>
                  <a:lnTo>
                    <a:pt x="658" y="327"/>
                  </a:lnTo>
                  <a:lnTo>
                    <a:pt x="646" y="352"/>
                  </a:lnTo>
                  <a:lnTo>
                    <a:pt x="633" y="374"/>
                  </a:lnTo>
                  <a:lnTo>
                    <a:pt x="615" y="395"/>
                  </a:lnTo>
                  <a:lnTo>
                    <a:pt x="596" y="414"/>
                  </a:lnTo>
                  <a:lnTo>
                    <a:pt x="575" y="432"/>
                  </a:lnTo>
                  <a:lnTo>
                    <a:pt x="552" y="448"/>
                  </a:lnTo>
                  <a:lnTo>
                    <a:pt x="525" y="464"/>
                  </a:lnTo>
                  <a:lnTo>
                    <a:pt x="498" y="477"/>
                  </a:lnTo>
                  <a:lnTo>
                    <a:pt x="467" y="487"/>
                  </a:lnTo>
                  <a:lnTo>
                    <a:pt x="437" y="496"/>
                  </a:lnTo>
                  <a:lnTo>
                    <a:pt x="406" y="502"/>
                  </a:lnTo>
                  <a:lnTo>
                    <a:pt x="371" y="507"/>
                  </a:lnTo>
                  <a:lnTo>
                    <a:pt x="338" y="507"/>
                  </a:lnTo>
                  <a:lnTo>
                    <a:pt x="338" y="507"/>
                  </a:lnTo>
                  <a:lnTo>
                    <a:pt x="304" y="507"/>
                  </a:lnTo>
                  <a:lnTo>
                    <a:pt x="269" y="503"/>
                  </a:lnTo>
                  <a:lnTo>
                    <a:pt x="238" y="496"/>
                  </a:lnTo>
                  <a:lnTo>
                    <a:pt x="206" y="487"/>
                  </a:lnTo>
                  <a:lnTo>
                    <a:pt x="177" y="477"/>
                  </a:lnTo>
                  <a:lnTo>
                    <a:pt x="150" y="464"/>
                  </a:lnTo>
                  <a:lnTo>
                    <a:pt x="123" y="450"/>
                  </a:lnTo>
                  <a:lnTo>
                    <a:pt x="100" y="434"/>
                  </a:lnTo>
                  <a:lnTo>
                    <a:pt x="79" y="416"/>
                  </a:lnTo>
                  <a:lnTo>
                    <a:pt x="57" y="397"/>
                  </a:lnTo>
                  <a:lnTo>
                    <a:pt x="42" y="375"/>
                  </a:lnTo>
                  <a:lnTo>
                    <a:pt x="27" y="354"/>
                  </a:lnTo>
                  <a:lnTo>
                    <a:pt x="15" y="331"/>
                  </a:lnTo>
                  <a:lnTo>
                    <a:pt x="7" y="306"/>
                  </a:lnTo>
                  <a:lnTo>
                    <a:pt x="2" y="281"/>
                  </a:lnTo>
                  <a:lnTo>
                    <a:pt x="0" y="255"/>
                  </a:lnTo>
                  <a:lnTo>
                    <a:pt x="0" y="255"/>
                  </a:lnTo>
                  <a:lnTo>
                    <a:pt x="2" y="230"/>
                  </a:lnTo>
                  <a:lnTo>
                    <a:pt x="7" y="203"/>
                  </a:lnTo>
                  <a:lnTo>
                    <a:pt x="15" y="180"/>
                  </a:lnTo>
                  <a:lnTo>
                    <a:pt x="27" y="155"/>
                  </a:lnTo>
                  <a:lnTo>
                    <a:pt x="40" y="134"/>
                  </a:lnTo>
                  <a:lnTo>
                    <a:pt x="57" y="112"/>
                  </a:lnTo>
                  <a:lnTo>
                    <a:pt x="77" y="93"/>
                  </a:lnTo>
                  <a:lnTo>
                    <a:pt x="98" y="75"/>
                  </a:lnTo>
                  <a:lnTo>
                    <a:pt x="123" y="59"/>
                  </a:lnTo>
                  <a:lnTo>
                    <a:pt x="148" y="43"/>
                  </a:lnTo>
                  <a:lnTo>
                    <a:pt x="175" y="31"/>
                  </a:lnTo>
                  <a:lnTo>
                    <a:pt x="206" y="20"/>
                  </a:lnTo>
                  <a:lnTo>
                    <a:pt x="236" y="11"/>
                  </a:lnTo>
                  <a:lnTo>
                    <a:pt x="267" y="6"/>
                  </a:lnTo>
                  <a:lnTo>
                    <a:pt x="302" y="0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369" y="0"/>
                  </a:lnTo>
                  <a:lnTo>
                    <a:pt x="404" y="4"/>
                  </a:lnTo>
                  <a:lnTo>
                    <a:pt x="437" y="11"/>
                  </a:lnTo>
                  <a:lnTo>
                    <a:pt x="467" y="20"/>
                  </a:lnTo>
                  <a:lnTo>
                    <a:pt x="496" y="31"/>
                  </a:lnTo>
                  <a:lnTo>
                    <a:pt x="523" y="43"/>
                  </a:lnTo>
                  <a:lnTo>
                    <a:pt x="550" y="57"/>
                  </a:lnTo>
                  <a:lnTo>
                    <a:pt x="573" y="73"/>
                  </a:lnTo>
                  <a:lnTo>
                    <a:pt x="596" y="91"/>
                  </a:lnTo>
                  <a:lnTo>
                    <a:pt x="615" y="111"/>
                  </a:lnTo>
                  <a:lnTo>
                    <a:pt x="631" y="132"/>
                  </a:lnTo>
                  <a:lnTo>
                    <a:pt x="646" y="153"/>
                  </a:lnTo>
                  <a:lnTo>
                    <a:pt x="658" y="176"/>
                  </a:lnTo>
                  <a:lnTo>
                    <a:pt x="665" y="201"/>
                  </a:lnTo>
                  <a:lnTo>
                    <a:pt x="671" y="226"/>
                  </a:lnTo>
                  <a:lnTo>
                    <a:pt x="673" y="253"/>
                  </a:lnTo>
                  <a:lnTo>
                    <a:pt x="673" y="253"/>
                  </a:lnTo>
                  <a:close/>
                </a:path>
              </a:pathLst>
            </a:custGeom>
            <a:solidFill>
              <a:srgbClr val="B5E3E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2" name="Freeform 30"/>
            <p:cNvSpPr>
              <a:spLocks/>
            </p:cNvSpPr>
            <p:nvPr/>
          </p:nvSpPr>
          <p:spPr bwMode="auto">
            <a:xfrm>
              <a:off x="2741" y="2627"/>
              <a:ext cx="656" cy="496"/>
            </a:xfrm>
            <a:custGeom>
              <a:avLst/>
              <a:gdLst/>
              <a:ahLst/>
              <a:cxnLst>
                <a:cxn ang="0">
                  <a:pos x="656" y="247"/>
                </a:cxn>
                <a:cxn ang="0">
                  <a:pos x="651" y="297"/>
                </a:cxn>
                <a:cxn ang="0">
                  <a:pos x="631" y="345"/>
                </a:cxn>
                <a:cxn ang="0">
                  <a:pos x="601" y="386"/>
                </a:cxn>
                <a:cxn ang="0">
                  <a:pos x="562" y="423"/>
                </a:cxn>
                <a:cxn ang="0">
                  <a:pos x="512" y="453"/>
                </a:cxn>
                <a:cxn ang="0">
                  <a:pos x="456" y="477"/>
                </a:cxn>
                <a:cxn ang="0">
                  <a:pos x="395" y="493"/>
                </a:cxn>
                <a:cxn ang="0">
                  <a:pos x="329" y="496"/>
                </a:cxn>
                <a:cxn ang="0">
                  <a:pos x="295" y="496"/>
                </a:cxn>
                <a:cxn ang="0">
                  <a:pos x="231" y="485"/>
                </a:cxn>
                <a:cxn ang="0">
                  <a:pos x="172" y="468"/>
                </a:cxn>
                <a:cxn ang="0">
                  <a:pos x="120" y="441"/>
                </a:cxn>
                <a:cxn ang="0">
                  <a:pos x="75" y="407"/>
                </a:cxn>
                <a:cxn ang="0">
                  <a:pos x="39" y="368"/>
                </a:cxn>
                <a:cxn ang="0">
                  <a:pos x="14" y="324"/>
                </a:cxn>
                <a:cxn ang="0">
                  <a:pos x="0" y="276"/>
                </a:cxn>
                <a:cxn ang="0">
                  <a:pos x="0" y="249"/>
                </a:cxn>
                <a:cxn ang="0">
                  <a:pos x="6" y="199"/>
                </a:cxn>
                <a:cxn ang="0">
                  <a:pos x="25" y="153"/>
                </a:cxn>
                <a:cxn ang="0">
                  <a:pos x="54" y="110"/>
                </a:cxn>
                <a:cxn ang="0">
                  <a:pos x="95" y="73"/>
                </a:cxn>
                <a:cxn ang="0">
                  <a:pos x="143" y="43"/>
                </a:cxn>
                <a:cxn ang="0">
                  <a:pos x="198" y="20"/>
                </a:cxn>
                <a:cxn ang="0">
                  <a:pos x="260" y="6"/>
                </a:cxn>
                <a:cxn ang="0">
                  <a:pos x="327" y="0"/>
                </a:cxn>
                <a:cxn ang="0">
                  <a:pos x="360" y="2"/>
                </a:cxn>
                <a:cxn ang="0">
                  <a:pos x="426" y="11"/>
                </a:cxn>
                <a:cxn ang="0">
                  <a:pos x="483" y="30"/>
                </a:cxn>
                <a:cxn ang="0">
                  <a:pos x="537" y="57"/>
                </a:cxn>
                <a:cxn ang="0">
                  <a:pos x="581" y="89"/>
                </a:cxn>
                <a:cxn ang="0">
                  <a:pos x="616" y="130"/>
                </a:cxn>
                <a:cxn ang="0">
                  <a:pos x="641" y="174"/>
                </a:cxn>
                <a:cxn ang="0">
                  <a:pos x="654" y="222"/>
                </a:cxn>
                <a:cxn ang="0">
                  <a:pos x="656" y="247"/>
                </a:cxn>
              </a:cxnLst>
              <a:rect l="0" t="0" r="r" b="b"/>
              <a:pathLst>
                <a:path w="656" h="496">
                  <a:moveTo>
                    <a:pt x="656" y="247"/>
                  </a:moveTo>
                  <a:lnTo>
                    <a:pt x="656" y="247"/>
                  </a:lnTo>
                  <a:lnTo>
                    <a:pt x="654" y="272"/>
                  </a:lnTo>
                  <a:lnTo>
                    <a:pt x="651" y="297"/>
                  </a:lnTo>
                  <a:lnTo>
                    <a:pt x="643" y="322"/>
                  </a:lnTo>
                  <a:lnTo>
                    <a:pt x="631" y="345"/>
                  </a:lnTo>
                  <a:lnTo>
                    <a:pt x="618" y="366"/>
                  </a:lnTo>
                  <a:lnTo>
                    <a:pt x="601" y="386"/>
                  </a:lnTo>
                  <a:lnTo>
                    <a:pt x="581" y="405"/>
                  </a:lnTo>
                  <a:lnTo>
                    <a:pt x="562" y="423"/>
                  </a:lnTo>
                  <a:lnTo>
                    <a:pt x="537" y="439"/>
                  </a:lnTo>
                  <a:lnTo>
                    <a:pt x="512" y="453"/>
                  </a:lnTo>
                  <a:lnTo>
                    <a:pt x="485" y="466"/>
                  </a:lnTo>
                  <a:lnTo>
                    <a:pt x="456" y="477"/>
                  </a:lnTo>
                  <a:lnTo>
                    <a:pt x="427" y="485"/>
                  </a:lnTo>
                  <a:lnTo>
                    <a:pt x="395" y="493"/>
                  </a:lnTo>
                  <a:lnTo>
                    <a:pt x="362" y="496"/>
                  </a:lnTo>
                  <a:lnTo>
                    <a:pt x="329" y="496"/>
                  </a:lnTo>
                  <a:lnTo>
                    <a:pt x="329" y="496"/>
                  </a:lnTo>
                  <a:lnTo>
                    <a:pt x="295" y="496"/>
                  </a:lnTo>
                  <a:lnTo>
                    <a:pt x="262" y="493"/>
                  </a:lnTo>
                  <a:lnTo>
                    <a:pt x="231" y="485"/>
                  </a:lnTo>
                  <a:lnTo>
                    <a:pt x="200" y="478"/>
                  </a:lnTo>
                  <a:lnTo>
                    <a:pt x="172" y="468"/>
                  </a:lnTo>
                  <a:lnTo>
                    <a:pt x="145" y="455"/>
                  </a:lnTo>
                  <a:lnTo>
                    <a:pt x="120" y="441"/>
                  </a:lnTo>
                  <a:lnTo>
                    <a:pt x="96" y="425"/>
                  </a:lnTo>
                  <a:lnTo>
                    <a:pt x="75" y="407"/>
                  </a:lnTo>
                  <a:lnTo>
                    <a:pt x="56" y="388"/>
                  </a:lnTo>
                  <a:lnTo>
                    <a:pt x="39" y="368"/>
                  </a:lnTo>
                  <a:lnTo>
                    <a:pt x="25" y="347"/>
                  </a:lnTo>
                  <a:lnTo>
                    <a:pt x="14" y="324"/>
                  </a:lnTo>
                  <a:lnTo>
                    <a:pt x="6" y="301"/>
                  </a:lnTo>
                  <a:lnTo>
                    <a:pt x="0" y="276"/>
                  </a:lnTo>
                  <a:lnTo>
                    <a:pt x="0" y="249"/>
                  </a:lnTo>
                  <a:lnTo>
                    <a:pt x="0" y="249"/>
                  </a:lnTo>
                  <a:lnTo>
                    <a:pt x="0" y="224"/>
                  </a:lnTo>
                  <a:lnTo>
                    <a:pt x="6" y="199"/>
                  </a:lnTo>
                  <a:lnTo>
                    <a:pt x="14" y="176"/>
                  </a:lnTo>
                  <a:lnTo>
                    <a:pt x="25" y="153"/>
                  </a:lnTo>
                  <a:lnTo>
                    <a:pt x="39" y="132"/>
                  </a:lnTo>
                  <a:lnTo>
                    <a:pt x="54" y="110"/>
                  </a:lnTo>
                  <a:lnTo>
                    <a:pt x="73" y="91"/>
                  </a:lnTo>
                  <a:lnTo>
                    <a:pt x="95" y="73"/>
                  </a:lnTo>
                  <a:lnTo>
                    <a:pt x="118" y="57"/>
                  </a:lnTo>
                  <a:lnTo>
                    <a:pt x="143" y="43"/>
                  </a:lnTo>
                  <a:lnTo>
                    <a:pt x="172" y="30"/>
                  </a:lnTo>
                  <a:lnTo>
                    <a:pt x="198" y="20"/>
                  </a:lnTo>
                  <a:lnTo>
                    <a:pt x="229" y="13"/>
                  </a:lnTo>
                  <a:lnTo>
                    <a:pt x="260" y="6"/>
                  </a:lnTo>
                  <a:lnTo>
                    <a:pt x="293" y="2"/>
                  </a:lnTo>
                  <a:lnTo>
                    <a:pt x="327" y="0"/>
                  </a:lnTo>
                  <a:lnTo>
                    <a:pt x="327" y="0"/>
                  </a:lnTo>
                  <a:lnTo>
                    <a:pt x="360" y="2"/>
                  </a:lnTo>
                  <a:lnTo>
                    <a:pt x="393" y="6"/>
                  </a:lnTo>
                  <a:lnTo>
                    <a:pt x="426" y="11"/>
                  </a:lnTo>
                  <a:lnTo>
                    <a:pt x="454" y="20"/>
                  </a:lnTo>
                  <a:lnTo>
                    <a:pt x="483" y="30"/>
                  </a:lnTo>
                  <a:lnTo>
                    <a:pt x="510" y="43"/>
                  </a:lnTo>
                  <a:lnTo>
                    <a:pt x="537" y="57"/>
                  </a:lnTo>
                  <a:lnTo>
                    <a:pt x="560" y="73"/>
                  </a:lnTo>
                  <a:lnTo>
                    <a:pt x="581" y="89"/>
                  </a:lnTo>
                  <a:lnTo>
                    <a:pt x="601" y="109"/>
                  </a:lnTo>
                  <a:lnTo>
                    <a:pt x="616" y="130"/>
                  </a:lnTo>
                  <a:lnTo>
                    <a:pt x="631" y="151"/>
                  </a:lnTo>
                  <a:lnTo>
                    <a:pt x="641" y="174"/>
                  </a:lnTo>
                  <a:lnTo>
                    <a:pt x="651" y="198"/>
                  </a:lnTo>
                  <a:lnTo>
                    <a:pt x="654" y="222"/>
                  </a:lnTo>
                  <a:lnTo>
                    <a:pt x="656" y="247"/>
                  </a:lnTo>
                  <a:lnTo>
                    <a:pt x="656" y="247"/>
                  </a:lnTo>
                  <a:close/>
                </a:path>
              </a:pathLst>
            </a:custGeom>
            <a:solidFill>
              <a:srgbClr val="B9E5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3" name="Freeform 31"/>
            <p:cNvSpPr>
              <a:spLocks/>
            </p:cNvSpPr>
            <p:nvPr/>
          </p:nvSpPr>
          <p:spPr bwMode="auto">
            <a:xfrm>
              <a:off x="2751" y="2638"/>
              <a:ext cx="643" cy="485"/>
            </a:xfrm>
            <a:custGeom>
              <a:avLst/>
              <a:gdLst/>
              <a:ahLst/>
              <a:cxnLst>
                <a:cxn ang="0">
                  <a:pos x="643" y="242"/>
                </a:cxn>
                <a:cxn ang="0">
                  <a:pos x="635" y="290"/>
                </a:cxn>
                <a:cxn ang="0">
                  <a:pos x="618" y="336"/>
                </a:cxn>
                <a:cxn ang="0">
                  <a:pos x="587" y="377"/>
                </a:cxn>
                <a:cxn ang="0">
                  <a:pos x="548" y="412"/>
                </a:cxn>
                <a:cxn ang="0">
                  <a:pos x="500" y="442"/>
                </a:cxn>
                <a:cxn ang="0">
                  <a:pos x="446" y="466"/>
                </a:cxn>
                <a:cxn ang="0">
                  <a:pos x="387" y="480"/>
                </a:cxn>
                <a:cxn ang="0">
                  <a:pos x="321" y="485"/>
                </a:cxn>
                <a:cxn ang="0">
                  <a:pos x="289" y="483"/>
                </a:cxn>
                <a:cxn ang="0">
                  <a:pos x="225" y="474"/>
                </a:cxn>
                <a:cxn ang="0">
                  <a:pos x="169" y="455"/>
                </a:cxn>
                <a:cxn ang="0">
                  <a:pos x="117" y="430"/>
                </a:cxn>
                <a:cxn ang="0">
                  <a:pos x="73" y="396"/>
                </a:cxn>
                <a:cxn ang="0">
                  <a:pos x="38" y="359"/>
                </a:cxn>
                <a:cxn ang="0">
                  <a:pos x="13" y="314"/>
                </a:cxn>
                <a:cxn ang="0">
                  <a:pos x="2" y="268"/>
                </a:cxn>
                <a:cxn ang="0">
                  <a:pos x="0" y="243"/>
                </a:cxn>
                <a:cxn ang="0">
                  <a:pos x="6" y="194"/>
                </a:cxn>
                <a:cxn ang="0">
                  <a:pos x="25" y="147"/>
                </a:cxn>
                <a:cxn ang="0">
                  <a:pos x="54" y="107"/>
                </a:cxn>
                <a:cxn ang="0">
                  <a:pos x="92" y="71"/>
                </a:cxn>
                <a:cxn ang="0">
                  <a:pos x="140" y="41"/>
                </a:cxn>
                <a:cxn ang="0">
                  <a:pos x="194" y="19"/>
                </a:cxn>
                <a:cxn ang="0">
                  <a:pos x="256" y="3"/>
                </a:cxn>
                <a:cxn ang="0">
                  <a:pos x="319" y="0"/>
                </a:cxn>
                <a:cxn ang="0">
                  <a:pos x="352" y="0"/>
                </a:cxn>
                <a:cxn ang="0">
                  <a:pos x="416" y="11"/>
                </a:cxn>
                <a:cxn ang="0">
                  <a:pos x="473" y="28"/>
                </a:cxn>
                <a:cxn ang="0">
                  <a:pos x="525" y="53"/>
                </a:cxn>
                <a:cxn ang="0">
                  <a:pos x="568" y="87"/>
                </a:cxn>
                <a:cxn ang="0">
                  <a:pos x="602" y="126"/>
                </a:cxn>
                <a:cxn ang="0">
                  <a:pos x="627" y="169"/>
                </a:cxn>
                <a:cxn ang="0">
                  <a:pos x="641" y="217"/>
                </a:cxn>
                <a:cxn ang="0">
                  <a:pos x="643" y="242"/>
                </a:cxn>
              </a:cxnLst>
              <a:rect l="0" t="0" r="r" b="b"/>
              <a:pathLst>
                <a:path w="643" h="485">
                  <a:moveTo>
                    <a:pt x="643" y="242"/>
                  </a:moveTo>
                  <a:lnTo>
                    <a:pt x="643" y="242"/>
                  </a:lnTo>
                  <a:lnTo>
                    <a:pt x="641" y="265"/>
                  </a:lnTo>
                  <a:lnTo>
                    <a:pt x="635" y="290"/>
                  </a:lnTo>
                  <a:lnTo>
                    <a:pt x="627" y="313"/>
                  </a:lnTo>
                  <a:lnTo>
                    <a:pt x="618" y="336"/>
                  </a:lnTo>
                  <a:lnTo>
                    <a:pt x="604" y="357"/>
                  </a:lnTo>
                  <a:lnTo>
                    <a:pt x="587" y="377"/>
                  </a:lnTo>
                  <a:lnTo>
                    <a:pt x="569" y="394"/>
                  </a:lnTo>
                  <a:lnTo>
                    <a:pt x="548" y="412"/>
                  </a:lnTo>
                  <a:lnTo>
                    <a:pt x="525" y="428"/>
                  </a:lnTo>
                  <a:lnTo>
                    <a:pt x="500" y="442"/>
                  </a:lnTo>
                  <a:lnTo>
                    <a:pt x="475" y="455"/>
                  </a:lnTo>
                  <a:lnTo>
                    <a:pt x="446" y="466"/>
                  </a:lnTo>
                  <a:lnTo>
                    <a:pt x="417" y="473"/>
                  </a:lnTo>
                  <a:lnTo>
                    <a:pt x="387" y="480"/>
                  </a:lnTo>
                  <a:lnTo>
                    <a:pt x="354" y="483"/>
                  </a:lnTo>
                  <a:lnTo>
                    <a:pt x="321" y="485"/>
                  </a:lnTo>
                  <a:lnTo>
                    <a:pt x="321" y="485"/>
                  </a:lnTo>
                  <a:lnTo>
                    <a:pt x="289" y="483"/>
                  </a:lnTo>
                  <a:lnTo>
                    <a:pt x="256" y="480"/>
                  </a:lnTo>
                  <a:lnTo>
                    <a:pt x="225" y="474"/>
                  </a:lnTo>
                  <a:lnTo>
                    <a:pt x="196" y="466"/>
                  </a:lnTo>
                  <a:lnTo>
                    <a:pt x="169" y="455"/>
                  </a:lnTo>
                  <a:lnTo>
                    <a:pt x="142" y="444"/>
                  </a:lnTo>
                  <a:lnTo>
                    <a:pt x="117" y="430"/>
                  </a:lnTo>
                  <a:lnTo>
                    <a:pt x="94" y="414"/>
                  </a:lnTo>
                  <a:lnTo>
                    <a:pt x="73" y="396"/>
                  </a:lnTo>
                  <a:lnTo>
                    <a:pt x="54" y="378"/>
                  </a:lnTo>
                  <a:lnTo>
                    <a:pt x="38" y="359"/>
                  </a:lnTo>
                  <a:lnTo>
                    <a:pt x="25" y="338"/>
                  </a:lnTo>
                  <a:lnTo>
                    <a:pt x="13" y="314"/>
                  </a:lnTo>
                  <a:lnTo>
                    <a:pt x="6" y="291"/>
                  </a:lnTo>
                  <a:lnTo>
                    <a:pt x="2" y="268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2" y="219"/>
                  </a:lnTo>
                  <a:lnTo>
                    <a:pt x="6" y="194"/>
                  </a:lnTo>
                  <a:lnTo>
                    <a:pt x="13" y="171"/>
                  </a:lnTo>
                  <a:lnTo>
                    <a:pt x="25" y="147"/>
                  </a:lnTo>
                  <a:lnTo>
                    <a:pt x="38" y="128"/>
                  </a:lnTo>
                  <a:lnTo>
                    <a:pt x="54" y="107"/>
                  </a:lnTo>
                  <a:lnTo>
                    <a:pt x="73" y="89"/>
                  </a:lnTo>
                  <a:lnTo>
                    <a:pt x="92" y="71"/>
                  </a:lnTo>
                  <a:lnTo>
                    <a:pt x="115" y="55"/>
                  </a:lnTo>
                  <a:lnTo>
                    <a:pt x="140" y="41"/>
                  </a:lnTo>
                  <a:lnTo>
                    <a:pt x="167" y="28"/>
                  </a:lnTo>
                  <a:lnTo>
                    <a:pt x="194" y="19"/>
                  </a:lnTo>
                  <a:lnTo>
                    <a:pt x="225" y="11"/>
                  </a:lnTo>
                  <a:lnTo>
                    <a:pt x="256" y="3"/>
                  </a:lnTo>
                  <a:lnTo>
                    <a:pt x="287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352" y="0"/>
                  </a:lnTo>
                  <a:lnTo>
                    <a:pt x="385" y="3"/>
                  </a:lnTo>
                  <a:lnTo>
                    <a:pt x="416" y="11"/>
                  </a:lnTo>
                  <a:lnTo>
                    <a:pt x="444" y="18"/>
                  </a:lnTo>
                  <a:lnTo>
                    <a:pt x="473" y="28"/>
                  </a:lnTo>
                  <a:lnTo>
                    <a:pt x="500" y="41"/>
                  </a:lnTo>
                  <a:lnTo>
                    <a:pt x="525" y="53"/>
                  </a:lnTo>
                  <a:lnTo>
                    <a:pt x="546" y="69"/>
                  </a:lnTo>
                  <a:lnTo>
                    <a:pt x="568" y="87"/>
                  </a:lnTo>
                  <a:lnTo>
                    <a:pt x="587" y="105"/>
                  </a:lnTo>
                  <a:lnTo>
                    <a:pt x="602" y="126"/>
                  </a:lnTo>
                  <a:lnTo>
                    <a:pt x="616" y="146"/>
                  </a:lnTo>
                  <a:lnTo>
                    <a:pt x="627" y="169"/>
                  </a:lnTo>
                  <a:lnTo>
                    <a:pt x="635" y="192"/>
                  </a:lnTo>
                  <a:lnTo>
                    <a:pt x="641" y="217"/>
                  </a:lnTo>
                  <a:lnTo>
                    <a:pt x="643" y="242"/>
                  </a:lnTo>
                  <a:lnTo>
                    <a:pt x="643" y="242"/>
                  </a:lnTo>
                  <a:close/>
                </a:path>
              </a:pathLst>
            </a:custGeom>
            <a:solidFill>
              <a:srgbClr val="BDE6F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4" name="Freeform 32"/>
            <p:cNvSpPr>
              <a:spLocks/>
            </p:cNvSpPr>
            <p:nvPr/>
          </p:nvSpPr>
          <p:spPr bwMode="auto">
            <a:xfrm>
              <a:off x="2634" y="2657"/>
              <a:ext cx="788" cy="503"/>
            </a:xfrm>
            <a:custGeom>
              <a:avLst/>
              <a:gdLst/>
              <a:ahLst/>
              <a:cxnLst>
                <a:cxn ang="0">
                  <a:pos x="742" y="311"/>
                </a:cxn>
                <a:cxn ang="0">
                  <a:pos x="704" y="287"/>
                </a:cxn>
                <a:cxn ang="0">
                  <a:pos x="659" y="260"/>
                </a:cxn>
                <a:cxn ang="0">
                  <a:pos x="640" y="255"/>
                </a:cxn>
                <a:cxn ang="0">
                  <a:pos x="629" y="244"/>
                </a:cxn>
                <a:cxn ang="0">
                  <a:pos x="629" y="224"/>
                </a:cxn>
                <a:cxn ang="0">
                  <a:pos x="621" y="212"/>
                </a:cxn>
                <a:cxn ang="0">
                  <a:pos x="573" y="200"/>
                </a:cxn>
                <a:cxn ang="0">
                  <a:pos x="432" y="169"/>
                </a:cxn>
                <a:cxn ang="0">
                  <a:pos x="398" y="171"/>
                </a:cxn>
                <a:cxn ang="0">
                  <a:pos x="369" y="184"/>
                </a:cxn>
                <a:cxn ang="0">
                  <a:pos x="359" y="182"/>
                </a:cxn>
                <a:cxn ang="0">
                  <a:pos x="334" y="178"/>
                </a:cxn>
                <a:cxn ang="0">
                  <a:pos x="302" y="171"/>
                </a:cxn>
                <a:cxn ang="0">
                  <a:pos x="263" y="136"/>
                </a:cxn>
                <a:cxn ang="0">
                  <a:pos x="246" y="127"/>
                </a:cxn>
                <a:cxn ang="0">
                  <a:pos x="232" y="112"/>
                </a:cxn>
                <a:cxn ang="0">
                  <a:pos x="213" y="98"/>
                </a:cxn>
                <a:cxn ang="0">
                  <a:pos x="202" y="88"/>
                </a:cxn>
                <a:cxn ang="0">
                  <a:pos x="173" y="61"/>
                </a:cxn>
                <a:cxn ang="0">
                  <a:pos x="155" y="45"/>
                </a:cxn>
                <a:cxn ang="0">
                  <a:pos x="138" y="20"/>
                </a:cxn>
                <a:cxn ang="0">
                  <a:pos x="128" y="2"/>
                </a:cxn>
                <a:cxn ang="0">
                  <a:pos x="107" y="0"/>
                </a:cxn>
                <a:cxn ang="0">
                  <a:pos x="57" y="9"/>
                </a:cxn>
                <a:cxn ang="0">
                  <a:pos x="30" y="29"/>
                </a:cxn>
                <a:cxn ang="0">
                  <a:pos x="5" y="63"/>
                </a:cxn>
                <a:cxn ang="0">
                  <a:pos x="0" y="111"/>
                </a:cxn>
                <a:cxn ang="0">
                  <a:pos x="3" y="164"/>
                </a:cxn>
                <a:cxn ang="0">
                  <a:pos x="9" y="176"/>
                </a:cxn>
                <a:cxn ang="0">
                  <a:pos x="38" y="201"/>
                </a:cxn>
                <a:cxn ang="0">
                  <a:pos x="88" y="242"/>
                </a:cxn>
                <a:cxn ang="0">
                  <a:pos x="127" y="278"/>
                </a:cxn>
                <a:cxn ang="0">
                  <a:pos x="150" y="335"/>
                </a:cxn>
                <a:cxn ang="0">
                  <a:pos x="167" y="423"/>
                </a:cxn>
                <a:cxn ang="0">
                  <a:pos x="171" y="447"/>
                </a:cxn>
                <a:cxn ang="0">
                  <a:pos x="171" y="468"/>
                </a:cxn>
                <a:cxn ang="0">
                  <a:pos x="190" y="479"/>
                </a:cxn>
                <a:cxn ang="0">
                  <a:pos x="311" y="502"/>
                </a:cxn>
                <a:cxn ang="0">
                  <a:pos x="438" y="500"/>
                </a:cxn>
                <a:cxn ang="0">
                  <a:pos x="561" y="475"/>
                </a:cxn>
                <a:cxn ang="0">
                  <a:pos x="673" y="429"/>
                </a:cxn>
                <a:cxn ang="0">
                  <a:pos x="763" y="363"/>
                </a:cxn>
              </a:cxnLst>
              <a:rect l="0" t="0" r="r" b="b"/>
              <a:pathLst>
                <a:path w="788" h="503">
                  <a:moveTo>
                    <a:pt x="788" y="336"/>
                  </a:moveTo>
                  <a:lnTo>
                    <a:pt x="788" y="336"/>
                  </a:lnTo>
                  <a:lnTo>
                    <a:pt x="742" y="311"/>
                  </a:lnTo>
                  <a:lnTo>
                    <a:pt x="719" y="297"/>
                  </a:lnTo>
                  <a:lnTo>
                    <a:pt x="704" y="287"/>
                  </a:lnTo>
                  <a:lnTo>
                    <a:pt x="704" y="287"/>
                  </a:lnTo>
                  <a:lnTo>
                    <a:pt x="692" y="278"/>
                  </a:lnTo>
                  <a:lnTo>
                    <a:pt x="683" y="271"/>
                  </a:lnTo>
                  <a:lnTo>
                    <a:pt x="659" y="260"/>
                  </a:lnTo>
                  <a:lnTo>
                    <a:pt x="659" y="260"/>
                  </a:lnTo>
                  <a:lnTo>
                    <a:pt x="648" y="256"/>
                  </a:lnTo>
                  <a:lnTo>
                    <a:pt x="640" y="255"/>
                  </a:lnTo>
                  <a:lnTo>
                    <a:pt x="633" y="251"/>
                  </a:lnTo>
                  <a:lnTo>
                    <a:pt x="629" y="244"/>
                  </a:lnTo>
                  <a:lnTo>
                    <a:pt x="629" y="244"/>
                  </a:lnTo>
                  <a:lnTo>
                    <a:pt x="627" y="239"/>
                  </a:lnTo>
                  <a:lnTo>
                    <a:pt x="627" y="233"/>
                  </a:lnTo>
                  <a:lnTo>
                    <a:pt x="629" y="224"/>
                  </a:lnTo>
                  <a:lnTo>
                    <a:pt x="627" y="219"/>
                  </a:lnTo>
                  <a:lnTo>
                    <a:pt x="625" y="216"/>
                  </a:lnTo>
                  <a:lnTo>
                    <a:pt x="621" y="212"/>
                  </a:lnTo>
                  <a:lnTo>
                    <a:pt x="611" y="210"/>
                  </a:lnTo>
                  <a:lnTo>
                    <a:pt x="611" y="210"/>
                  </a:lnTo>
                  <a:lnTo>
                    <a:pt x="573" y="200"/>
                  </a:lnTo>
                  <a:lnTo>
                    <a:pt x="515" y="185"/>
                  </a:lnTo>
                  <a:lnTo>
                    <a:pt x="456" y="175"/>
                  </a:lnTo>
                  <a:lnTo>
                    <a:pt x="432" y="169"/>
                  </a:lnTo>
                  <a:lnTo>
                    <a:pt x="417" y="169"/>
                  </a:lnTo>
                  <a:lnTo>
                    <a:pt x="417" y="169"/>
                  </a:lnTo>
                  <a:lnTo>
                    <a:pt x="398" y="171"/>
                  </a:lnTo>
                  <a:lnTo>
                    <a:pt x="386" y="176"/>
                  </a:lnTo>
                  <a:lnTo>
                    <a:pt x="377" y="180"/>
                  </a:lnTo>
                  <a:lnTo>
                    <a:pt x="369" y="184"/>
                  </a:lnTo>
                  <a:lnTo>
                    <a:pt x="369" y="184"/>
                  </a:lnTo>
                  <a:lnTo>
                    <a:pt x="363" y="184"/>
                  </a:lnTo>
                  <a:lnTo>
                    <a:pt x="359" y="182"/>
                  </a:lnTo>
                  <a:lnTo>
                    <a:pt x="352" y="178"/>
                  </a:lnTo>
                  <a:lnTo>
                    <a:pt x="334" y="178"/>
                  </a:lnTo>
                  <a:lnTo>
                    <a:pt x="334" y="178"/>
                  </a:lnTo>
                  <a:lnTo>
                    <a:pt x="311" y="176"/>
                  </a:lnTo>
                  <a:lnTo>
                    <a:pt x="307" y="175"/>
                  </a:lnTo>
                  <a:lnTo>
                    <a:pt x="302" y="171"/>
                  </a:lnTo>
                  <a:lnTo>
                    <a:pt x="302" y="171"/>
                  </a:lnTo>
                  <a:lnTo>
                    <a:pt x="277" y="148"/>
                  </a:lnTo>
                  <a:lnTo>
                    <a:pt x="263" y="136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46" y="127"/>
                  </a:lnTo>
                  <a:lnTo>
                    <a:pt x="244" y="123"/>
                  </a:lnTo>
                  <a:lnTo>
                    <a:pt x="240" y="120"/>
                  </a:lnTo>
                  <a:lnTo>
                    <a:pt x="232" y="112"/>
                  </a:lnTo>
                  <a:lnTo>
                    <a:pt x="232" y="112"/>
                  </a:lnTo>
                  <a:lnTo>
                    <a:pt x="217" y="100"/>
                  </a:lnTo>
                  <a:lnTo>
                    <a:pt x="213" y="98"/>
                  </a:lnTo>
                  <a:lnTo>
                    <a:pt x="209" y="95"/>
                  </a:lnTo>
                  <a:lnTo>
                    <a:pt x="209" y="95"/>
                  </a:lnTo>
                  <a:lnTo>
                    <a:pt x="202" y="88"/>
                  </a:lnTo>
                  <a:lnTo>
                    <a:pt x="194" y="80"/>
                  </a:lnTo>
                  <a:lnTo>
                    <a:pt x="184" y="70"/>
                  </a:lnTo>
                  <a:lnTo>
                    <a:pt x="173" y="61"/>
                  </a:lnTo>
                  <a:lnTo>
                    <a:pt x="173" y="61"/>
                  </a:lnTo>
                  <a:lnTo>
                    <a:pt x="161" y="52"/>
                  </a:lnTo>
                  <a:lnTo>
                    <a:pt x="155" y="45"/>
                  </a:lnTo>
                  <a:lnTo>
                    <a:pt x="144" y="29"/>
                  </a:lnTo>
                  <a:lnTo>
                    <a:pt x="144" y="29"/>
                  </a:lnTo>
                  <a:lnTo>
                    <a:pt x="138" y="20"/>
                  </a:lnTo>
                  <a:lnTo>
                    <a:pt x="134" y="11"/>
                  </a:lnTo>
                  <a:lnTo>
                    <a:pt x="130" y="4"/>
                  </a:lnTo>
                  <a:lnTo>
                    <a:pt x="128" y="2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07" y="0"/>
                  </a:lnTo>
                  <a:lnTo>
                    <a:pt x="92" y="0"/>
                  </a:lnTo>
                  <a:lnTo>
                    <a:pt x="76" y="4"/>
                  </a:lnTo>
                  <a:lnTo>
                    <a:pt x="57" y="9"/>
                  </a:lnTo>
                  <a:lnTo>
                    <a:pt x="48" y="15"/>
                  </a:lnTo>
                  <a:lnTo>
                    <a:pt x="38" y="22"/>
                  </a:lnTo>
                  <a:lnTo>
                    <a:pt x="30" y="29"/>
                  </a:lnTo>
                  <a:lnTo>
                    <a:pt x="21" y="40"/>
                  </a:lnTo>
                  <a:lnTo>
                    <a:pt x="13" y="50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3" y="77"/>
                  </a:lnTo>
                  <a:lnTo>
                    <a:pt x="0" y="111"/>
                  </a:lnTo>
                  <a:lnTo>
                    <a:pt x="0" y="130"/>
                  </a:lnTo>
                  <a:lnTo>
                    <a:pt x="1" y="148"/>
                  </a:lnTo>
                  <a:lnTo>
                    <a:pt x="3" y="164"/>
                  </a:lnTo>
                  <a:lnTo>
                    <a:pt x="5" y="171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21" y="191"/>
                  </a:lnTo>
                  <a:lnTo>
                    <a:pt x="30" y="198"/>
                  </a:lnTo>
                  <a:lnTo>
                    <a:pt x="38" y="201"/>
                  </a:lnTo>
                  <a:lnTo>
                    <a:pt x="46" y="207"/>
                  </a:lnTo>
                  <a:lnTo>
                    <a:pt x="46" y="207"/>
                  </a:lnTo>
                  <a:lnTo>
                    <a:pt x="88" y="242"/>
                  </a:lnTo>
                  <a:lnTo>
                    <a:pt x="113" y="263"/>
                  </a:lnTo>
                  <a:lnTo>
                    <a:pt x="127" y="278"/>
                  </a:lnTo>
                  <a:lnTo>
                    <a:pt x="127" y="278"/>
                  </a:lnTo>
                  <a:lnTo>
                    <a:pt x="132" y="288"/>
                  </a:lnTo>
                  <a:lnTo>
                    <a:pt x="138" y="304"/>
                  </a:lnTo>
                  <a:lnTo>
                    <a:pt x="150" y="335"/>
                  </a:lnTo>
                  <a:lnTo>
                    <a:pt x="150" y="335"/>
                  </a:lnTo>
                  <a:lnTo>
                    <a:pt x="159" y="390"/>
                  </a:lnTo>
                  <a:lnTo>
                    <a:pt x="167" y="423"/>
                  </a:lnTo>
                  <a:lnTo>
                    <a:pt x="171" y="439"/>
                  </a:lnTo>
                  <a:lnTo>
                    <a:pt x="171" y="439"/>
                  </a:lnTo>
                  <a:lnTo>
                    <a:pt x="171" y="447"/>
                  </a:lnTo>
                  <a:lnTo>
                    <a:pt x="171" y="455"/>
                  </a:lnTo>
                  <a:lnTo>
                    <a:pt x="171" y="468"/>
                  </a:lnTo>
                  <a:lnTo>
                    <a:pt x="171" y="468"/>
                  </a:lnTo>
                  <a:lnTo>
                    <a:pt x="178" y="473"/>
                  </a:lnTo>
                  <a:lnTo>
                    <a:pt x="190" y="479"/>
                  </a:lnTo>
                  <a:lnTo>
                    <a:pt x="190" y="479"/>
                  </a:lnTo>
                  <a:lnTo>
                    <a:pt x="228" y="489"/>
                  </a:lnTo>
                  <a:lnTo>
                    <a:pt x="271" y="496"/>
                  </a:lnTo>
                  <a:lnTo>
                    <a:pt x="311" y="502"/>
                  </a:lnTo>
                  <a:lnTo>
                    <a:pt x="354" y="503"/>
                  </a:lnTo>
                  <a:lnTo>
                    <a:pt x="396" y="502"/>
                  </a:lnTo>
                  <a:lnTo>
                    <a:pt x="438" y="500"/>
                  </a:lnTo>
                  <a:lnTo>
                    <a:pt x="481" y="493"/>
                  </a:lnTo>
                  <a:lnTo>
                    <a:pt x="521" y="486"/>
                  </a:lnTo>
                  <a:lnTo>
                    <a:pt x="561" y="475"/>
                  </a:lnTo>
                  <a:lnTo>
                    <a:pt x="600" y="461"/>
                  </a:lnTo>
                  <a:lnTo>
                    <a:pt x="636" y="447"/>
                  </a:lnTo>
                  <a:lnTo>
                    <a:pt x="673" y="429"/>
                  </a:lnTo>
                  <a:lnTo>
                    <a:pt x="706" y="409"/>
                  </a:lnTo>
                  <a:lnTo>
                    <a:pt x="735" y="386"/>
                  </a:lnTo>
                  <a:lnTo>
                    <a:pt x="763" y="363"/>
                  </a:lnTo>
                  <a:lnTo>
                    <a:pt x="788" y="336"/>
                  </a:lnTo>
                  <a:lnTo>
                    <a:pt x="788" y="336"/>
                  </a:lnTo>
                  <a:close/>
                </a:path>
              </a:pathLst>
            </a:custGeom>
            <a:solidFill>
              <a:srgbClr val="FE5D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5" name="Freeform 33"/>
            <p:cNvSpPr>
              <a:spLocks/>
            </p:cNvSpPr>
            <p:nvPr/>
          </p:nvSpPr>
          <p:spPr bwMode="auto">
            <a:xfrm>
              <a:off x="2399" y="2163"/>
              <a:ext cx="363" cy="662"/>
            </a:xfrm>
            <a:custGeom>
              <a:avLst/>
              <a:gdLst/>
              <a:ahLst/>
              <a:cxnLst>
                <a:cxn ang="0">
                  <a:pos x="6" y="102"/>
                </a:cxn>
                <a:cxn ang="0">
                  <a:pos x="0" y="118"/>
                </a:cxn>
                <a:cxn ang="0">
                  <a:pos x="6" y="134"/>
                </a:cxn>
                <a:cxn ang="0">
                  <a:pos x="17" y="141"/>
                </a:cxn>
                <a:cxn ang="0">
                  <a:pos x="27" y="159"/>
                </a:cxn>
                <a:cxn ang="0">
                  <a:pos x="31" y="175"/>
                </a:cxn>
                <a:cxn ang="0">
                  <a:pos x="56" y="205"/>
                </a:cxn>
                <a:cxn ang="0">
                  <a:pos x="67" y="212"/>
                </a:cxn>
                <a:cxn ang="0">
                  <a:pos x="83" y="228"/>
                </a:cxn>
                <a:cxn ang="0">
                  <a:pos x="140" y="370"/>
                </a:cxn>
                <a:cxn ang="0">
                  <a:pos x="186" y="475"/>
                </a:cxn>
                <a:cxn ang="0">
                  <a:pos x="240" y="569"/>
                </a:cxn>
                <a:cxn ang="0">
                  <a:pos x="256" y="614"/>
                </a:cxn>
                <a:cxn ang="0">
                  <a:pos x="273" y="637"/>
                </a:cxn>
                <a:cxn ang="0">
                  <a:pos x="323" y="621"/>
                </a:cxn>
                <a:cxn ang="0">
                  <a:pos x="362" y="553"/>
                </a:cxn>
                <a:cxn ang="0">
                  <a:pos x="363" y="532"/>
                </a:cxn>
                <a:cxn ang="0">
                  <a:pos x="352" y="502"/>
                </a:cxn>
                <a:cxn ang="0">
                  <a:pos x="333" y="478"/>
                </a:cxn>
                <a:cxn ang="0">
                  <a:pos x="315" y="459"/>
                </a:cxn>
                <a:cxn ang="0">
                  <a:pos x="313" y="445"/>
                </a:cxn>
                <a:cxn ang="0">
                  <a:pos x="302" y="404"/>
                </a:cxn>
                <a:cxn ang="0">
                  <a:pos x="252" y="317"/>
                </a:cxn>
                <a:cxn ang="0">
                  <a:pos x="227" y="286"/>
                </a:cxn>
                <a:cxn ang="0">
                  <a:pos x="158" y="205"/>
                </a:cxn>
                <a:cxn ang="0">
                  <a:pos x="152" y="189"/>
                </a:cxn>
                <a:cxn ang="0">
                  <a:pos x="148" y="159"/>
                </a:cxn>
                <a:cxn ang="0">
                  <a:pos x="154" y="134"/>
                </a:cxn>
                <a:cxn ang="0">
                  <a:pos x="165" y="112"/>
                </a:cxn>
                <a:cxn ang="0">
                  <a:pos x="165" y="96"/>
                </a:cxn>
                <a:cxn ang="0">
                  <a:pos x="163" y="63"/>
                </a:cxn>
                <a:cxn ang="0">
                  <a:pos x="163" y="55"/>
                </a:cxn>
                <a:cxn ang="0">
                  <a:pos x="161" y="50"/>
                </a:cxn>
                <a:cxn ang="0">
                  <a:pos x="167" y="6"/>
                </a:cxn>
                <a:cxn ang="0">
                  <a:pos x="169" y="2"/>
                </a:cxn>
                <a:cxn ang="0">
                  <a:pos x="152" y="4"/>
                </a:cxn>
                <a:cxn ang="0">
                  <a:pos x="138" y="18"/>
                </a:cxn>
                <a:cxn ang="0">
                  <a:pos x="131" y="36"/>
                </a:cxn>
                <a:cxn ang="0">
                  <a:pos x="133" y="57"/>
                </a:cxn>
                <a:cxn ang="0">
                  <a:pos x="129" y="66"/>
                </a:cxn>
                <a:cxn ang="0">
                  <a:pos x="121" y="45"/>
                </a:cxn>
                <a:cxn ang="0">
                  <a:pos x="113" y="39"/>
                </a:cxn>
                <a:cxn ang="0">
                  <a:pos x="77" y="43"/>
                </a:cxn>
                <a:cxn ang="0">
                  <a:pos x="65" y="41"/>
                </a:cxn>
                <a:cxn ang="0">
                  <a:pos x="46" y="50"/>
                </a:cxn>
                <a:cxn ang="0">
                  <a:pos x="31" y="57"/>
                </a:cxn>
                <a:cxn ang="0">
                  <a:pos x="19" y="71"/>
                </a:cxn>
                <a:cxn ang="0">
                  <a:pos x="21" y="73"/>
                </a:cxn>
                <a:cxn ang="0">
                  <a:pos x="9" y="79"/>
                </a:cxn>
                <a:cxn ang="0">
                  <a:pos x="7" y="100"/>
                </a:cxn>
              </a:cxnLst>
              <a:rect l="0" t="0" r="r" b="b"/>
              <a:pathLst>
                <a:path w="363" h="662">
                  <a:moveTo>
                    <a:pt x="7" y="100"/>
                  </a:moveTo>
                  <a:lnTo>
                    <a:pt x="7" y="100"/>
                  </a:lnTo>
                  <a:lnTo>
                    <a:pt x="6" y="102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6" y="134"/>
                  </a:lnTo>
                  <a:lnTo>
                    <a:pt x="11" y="139"/>
                  </a:lnTo>
                  <a:lnTo>
                    <a:pt x="15" y="141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23" y="150"/>
                  </a:lnTo>
                  <a:lnTo>
                    <a:pt x="27" y="15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31" y="175"/>
                  </a:lnTo>
                  <a:lnTo>
                    <a:pt x="32" y="180"/>
                  </a:lnTo>
                  <a:lnTo>
                    <a:pt x="44" y="194"/>
                  </a:lnTo>
                  <a:lnTo>
                    <a:pt x="56" y="205"/>
                  </a:lnTo>
                  <a:lnTo>
                    <a:pt x="63" y="210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73" y="214"/>
                  </a:lnTo>
                  <a:lnTo>
                    <a:pt x="77" y="217"/>
                  </a:lnTo>
                  <a:lnTo>
                    <a:pt x="83" y="228"/>
                  </a:lnTo>
                  <a:lnTo>
                    <a:pt x="94" y="260"/>
                  </a:lnTo>
                  <a:lnTo>
                    <a:pt x="94" y="260"/>
                  </a:lnTo>
                  <a:lnTo>
                    <a:pt x="140" y="370"/>
                  </a:lnTo>
                  <a:lnTo>
                    <a:pt x="169" y="436"/>
                  </a:lnTo>
                  <a:lnTo>
                    <a:pt x="186" y="475"/>
                  </a:lnTo>
                  <a:lnTo>
                    <a:pt x="186" y="475"/>
                  </a:lnTo>
                  <a:lnTo>
                    <a:pt x="213" y="525"/>
                  </a:lnTo>
                  <a:lnTo>
                    <a:pt x="240" y="569"/>
                  </a:lnTo>
                  <a:lnTo>
                    <a:pt x="240" y="569"/>
                  </a:lnTo>
                  <a:lnTo>
                    <a:pt x="246" y="582"/>
                  </a:lnTo>
                  <a:lnTo>
                    <a:pt x="250" y="592"/>
                  </a:lnTo>
                  <a:lnTo>
                    <a:pt x="256" y="614"/>
                  </a:lnTo>
                  <a:lnTo>
                    <a:pt x="256" y="614"/>
                  </a:lnTo>
                  <a:lnTo>
                    <a:pt x="261" y="622"/>
                  </a:lnTo>
                  <a:lnTo>
                    <a:pt x="273" y="637"/>
                  </a:lnTo>
                  <a:lnTo>
                    <a:pt x="294" y="662"/>
                  </a:lnTo>
                  <a:lnTo>
                    <a:pt x="294" y="662"/>
                  </a:lnTo>
                  <a:lnTo>
                    <a:pt x="323" y="621"/>
                  </a:lnTo>
                  <a:lnTo>
                    <a:pt x="346" y="585"/>
                  </a:lnTo>
                  <a:lnTo>
                    <a:pt x="356" y="567"/>
                  </a:lnTo>
                  <a:lnTo>
                    <a:pt x="362" y="553"/>
                  </a:lnTo>
                  <a:lnTo>
                    <a:pt x="362" y="553"/>
                  </a:lnTo>
                  <a:lnTo>
                    <a:pt x="363" y="542"/>
                  </a:lnTo>
                  <a:lnTo>
                    <a:pt x="363" y="532"/>
                  </a:lnTo>
                  <a:lnTo>
                    <a:pt x="363" y="523"/>
                  </a:lnTo>
                  <a:lnTo>
                    <a:pt x="360" y="516"/>
                  </a:lnTo>
                  <a:lnTo>
                    <a:pt x="352" y="502"/>
                  </a:lnTo>
                  <a:lnTo>
                    <a:pt x="342" y="489"/>
                  </a:lnTo>
                  <a:lnTo>
                    <a:pt x="342" y="489"/>
                  </a:lnTo>
                  <a:lnTo>
                    <a:pt x="333" y="478"/>
                  </a:lnTo>
                  <a:lnTo>
                    <a:pt x="323" y="470"/>
                  </a:lnTo>
                  <a:lnTo>
                    <a:pt x="319" y="464"/>
                  </a:lnTo>
                  <a:lnTo>
                    <a:pt x="315" y="459"/>
                  </a:lnTo>
                  <a:lnTo>
                    <a:pt x="313" y="454"/>
                  </a:lnTo>
                  <a:lnTo>
                    <a:pt x="313" y="445"/>
                  </a:lnTo>
                  <a:lnTo>
                    <a:pt x="313" y="445"/>
                  </a:lnTo>
                  <a:lnTo>
                    <a:pt x="313" y="434"/>
                  </a:lnTo>
                  <a:lnTo>
                    <a:pt x="310" y="420"/>
                  </a:lnTo>
                  <a:lnTo>
                    <a:pt x="302" y="404"/>
                  </a:lnTo>
                  <a:lnTo>
                    <a:pt x="292" y="386"/>
                  </a:lnTo>
                  <a:lnTo>
                    <a:pt x="271" y="349"/>
                  </a:lnTo>
                  <a:lnTo>
                    <a:pt x="252" y="317"/>
                  </a:lnTo>
                  <a:lnTo>
                    <a:pt x="252" y="317"/>
                  </a:lnTo>
                  <a:lnTo>
                    <a:pt x="242" y="302"/>
                  </a:lnTo>
                  <a:lnTo>
                    <a:pt x="227" y="286"/>
                  </a:lnTo>
                  <a:lnTo>
                    <a:pt x="196" y="249"/>
                  </a:lnTo>
                  <a:lnTo>
                    <a:pt x="167" y="215"/>
                  </a:lnTo>
                  <a:lnTo>
                    <a:pt x="158" y="205"/>
                  </a:lnTo>
                  <a:lnTo>
                    <a:pt x="154" y="198"/>
                  </a:lnTo>
                  <a:lnTo>
                    <a:pt x="154" y="198"/>
                  </a:lnTo>
                  <a:lnTo>
                    <a:pt x="152" y="189"/>
                  </a:lnTo>
                  <a:lnTo>
                    <a:pt x="148" y="176"/>
                  </a:lnTo>
                  <a:lnTo>
                    <a:pt x="148" y="169"/>
                  </a:lnTo>
                  <a:lnTo>
                    <a:pt x="148" y="159"/>
                  </a:lnTo>
                  <a:lnTo>
                    <a:pt x="150" y="148"/>
                  </a:lnTo>
                  <a:lnTo>
                    <a:pt x="154" y="134"/>
                  </a:lnTo>
                  <a:lnTo>
                    <a:pt x="154" y="134"/>
                  </a:lnTo>
                  <a:lnTo>
                    <a:pt x="158" y="130"/>
                  </a:lnTo>
                  <a:lnTo>
                    <a:pt x="161" y="125"/>
                  </a:lnTo>
                  <a:lnTo>
                    <a:pt x="165" y="112"/>
                  </a:lnTo>
                  <a:lnTo>
                    <a:pt x="165" y="105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61" y="84"/>
                  </a:lnTo>
                  <a:lnTo>
                    <a:pt x="161" y="73"/>
                  </a:lnTo>
                  <a:lnTo>
                    <a:pt x="163" y="63"/>
                  </a:lnTo>
                  <a:lnTo>
                    <a:pt x="163" y="63"/>
                  </a:lnTo>
                  <a:lnTo>
                    <a:pt x="165" y="57"/>
                  </a:lnTo>
                  <a:lnTo>
                    <a:pt x="163" y="55"/>
                  </a:lnTo>
                  <a:lnTo>
                    <a:pt x="163" y="54"/>
                  </a:lnTo>
                  <a:lnTo>
                    <a:pt x="161" y="50"/>
                  </a:lnTo>
                  <a:lnTo>
                    <a:pt x="161" y="50"/>
                  </a:lnTo>
                  <a:lnTo>
                    <a:pt x="163" y="29"/>
                  </a:lnTo>
                  <a:lnTo>
                    <a:pt x="165" y="15"/>
                  </a:lnTo>
                  <a:lnTo>
                    <a:pt x="167" y="6"/>
                  </a:lnTo>
                  <a:lnTo>
                    <a:pt x="167" y="6"/>
                  </a:lnTo>
                  <a:lnTo>
                    <a:pt x="169" y="4"/>
                  </a:lnTo>
                  <a:lnTo>
                    <a:pt x="169" y="2"/>
                  </a:lnTo>
                  <a:lnTo>
                    <a:pt x="165" y="0"/>
                  </a:lnTo>
                  <a:lnTo>
                    <a:pt x="158" y="0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46" y="9"/>
                  </a:lnTo>
                  <a:lnTo>
                    <a:pt x="138" y="18"/>
                  </a:lnTo>
                  <a:lnTo>
                    <a:pt x="134" y="23"/>
                  </a:lnTo>
                  <a:lnTo>
                    <a:pt x="133" y="29"/>
                  </a:lnTo>
                  <a:lnTo>
                    <a:pt x="131" y="36"/>
                  </a:lnTo>
                  <a:lnTo>
                    <a:pt x="133" y="45"/>
                  </a:lnTo>
                  <a:lnTo>
                    <a:pt x="133" y="45"/>
                  </a:lnTo>
                  <a:lnTo>
                    <a:pt x="133" y="57"/>
                  </a:lnTo>
                  <a:lnTo>
                    <a:pt x="133" y="64"/>
                  </a:lnTo>
                  <a:lnTo>
                    <a:pt x="131" y="66"/>
                  </a:lnTo>
                  <a:lnTo>
                    <a:pt x="129" y="66"/>
                  </a:lnTo>
                  <a:lnTo>
                    <a:pt x="129" y="66"/>
                  </a:lnTo>
                  <a:lnTo>
                    <a:pt x="125" y="54"/>
                  </a:lnTo>
                  <a:lnTo>
                    <a:pt x="121" y="45"/>
                  </a:lnTo>
                  <a:lnTo>
                    <a:pt x="117" y="41"/>
                  </a:lnTo>
                  <a:lnTo>
                    <a:pt x="113" y="39"/>
                  </a:lnTo>
                  <a:lnTo>
                    <a:pt x="113" y="39"/>
                  </a:lnTo>
                  <a:lnTo>
                    <a:pt x="102" y="39"/>
                  </a:lnTo>
                  <a:lnTo>
                    <a:pt x="90" y="41"/>
                  </a:lnTo>
                  <a:lnTo>
                    <a:pt x="77" y="43"/>
                  </a:lnTo>
                  <a:lnTo>
                    <a:pt x="77" y="43"/>
                  </a:lnTo>
                  <a:lnTo>
                    <a:pt x="71" y="41"/>
                  </a:lnTo>
                  <a:lnTo>
                    <a:pt x="65" y="41"/>
                  </a:lnTo>
                  <a:lnTo>
                    <a:pt x="57" y="45"/>
                  </a:lnTo>
                  <a:lnTo>
                    <a:pt x="57" y="45"/>
                  </a:lnTo>
                  <a:lnTo>
                    <a:pt x="46" y="50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1" y="57"/>
                  </a:lnTo>
                  <a:lnTo>
                    <a:pt x="25" y="63"/>
                  </a:lnTo>
                  <a:lnTo>
                    <a:pt x="19" y="68"/>
                  </a:lnTo>
                  <a:lnTo>
                    <a:pt x="19" y="71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73"/>
                  </a:lnTo>
                  <a:lnTo>
                    <a:pt x="21" y="73"/>
                  </a:lnTo>
                  <a:lnTo>
                    <a:pt x="13" y="77"/>
                  </a:lnTo>
                  <a:lnTo>
                    <a:pt x="9" y="79"/>
                  </a:lnTo>
                  <a:lnTo>
                    <a:pt x="7" y="84"/>
                  </a:lnTo>
                  <a:lnTo>
                    <a:pt x="6" y="91"/>
                  </a:lnTo>
                  <a:lnTo>
                    <a:pt x="7" y="100"/>
                  </a:lnTo>
                  <a:lnTo>
                    <a:pt x="7" y="100"/>
                  </a:lnTo>
                  <a:close/>
                </a:path>
              </a:pathLst>
            </a:custGeom>
            <a:solidFill>
              <a:srgbClr val="EDB49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6" name="Freeform 34"/>
            <p:cNvSpPr>
              <a:spLocks/>
            </p:cNvSpPr>
            <p:nvPr/>
          </p:nvSpPr>
          <p:spPr bwMode="auto">
            <a:xfrm>
              <a:off x="3045" y="2515"/>
              <a:ext cx="325" cy="384"/>
            </a:xfrm>
            <a:custGeom>
              <a:avLst/>
              <a:gdLst/>
              <a:ahLst/>
              <a:cxnLst>
                <a:cxn ang="0">
                  <a:pos x="8" y="86"/>
                </a:cxn>
                <a:cxn ang="0">
                  <a:pos x="6" y="87"/>
                </a:cxn>
                <a:cxn ang="0">
                  <a:pos x="6" y="103"/>
                </a:cxn>
                <a:cxn ang="0">
                  <a:pos x="2" y="109"/>
                </a:cxn>
                <a:cxn ang="0">
                  <a:pos x="16" y="119"/>
                </a:cxn>
                <a:cxn ang="0">
                  <a:pos x="10" y="128"/>
                </a:cxn>
                <a:cxn ang="0">
                  <a:pos x="4" y="137"/>
                </a:cxn>
                <a:cxn ang="0">
                  <a:pos x="2" y="155"/>
                </a:cxn>
                <a:cxn ang="0">
                  <a:pos x="6" y="169"/>
                </a:cxn>
                <a:cxn ang="0">
                  <a:pos x="6" y="183"/>
                </a:cxn>
                <a:cxn ang="0">
                  <a:pos x="10" y="190"/>
                </a:cxn>
                <a:cxn ang="0">
                  <a:pos x="25" y="196"/>
                </a:cxn>
                <a:cxn ang="0">
                  <a:pos x="177" y="342"/>
                </a:cxn>
                <a:cxn ang="0">
                  <a:pos x="193" y="347"/>
                </a:cxn>
                <a:cxn ang="0">
                  <a:pos x="208" y="347"/>
                </a:cxn>
                <a:cxn ang="0">
                  <a:pos x="216" y="336"/>
                </a:cxn>
                <a:cxn ang="0">
                  <a:pos x="235" y="327"/>
                </a:cxn>
                <a:cxn ang="0">
                  <a:pos x="225" y="343"/>
                </a:cxn>
                <a:cxn ang="0">
                  <a:pos x="208" y="352"/>
                </a:cxn>
                <a:cxn ang="0">
                  <a:pos x="231" y="350"/>
                </a:cxn>
                <a:cxn ang="0">
                  <a:pos x="245" y="338"/>
                </a:cxn>
                <a:cxn ang="0">
                  <a:pos x="212" y="366"/>
                </a:cxn>
                <a:cxn ang="0">
                  <a:pos x="231" y="370"/>
                </a:cxn>
                <a:cxn ang="0">
                  <a:pos x="254" y="347"/>
                </a:cxn>
                <a:cxn ang="0">
                  <a:pos x="250" y="365"/>
                </a:cxn>
                <a:cxn ang="0">
                  <a:pos x="220" y="381"/>
                </a:cxn>
                <a:cxn ang="0">
                  <a:pos x="235" y="384"/>
                </a:cxn>
                <a:cxn ang="0">
                  <a:pos x="264" y="363"/>
                </a:cxn>
                <a:cxn ang="0">
                  <a:pos x="285" y="345"/>
                </a:cxn>
                <a:cxn ang="0">
                  <a:pos x="287" y="320"/>
                </a:cxn>
                <a:cxn ang="0">
                  <a:pos x="281" y="292"/>
                </a:cxn>
                <a:cxn ang="0">
                  <a:pos x="287" y="285"/>
                </a:cxn>
                <a:cxn ang="0">
                  <a:pos x="299" y="265"/>
                </a:cxn>
                <a:cxn ang="0">
                  <a:pos x="299" y="253"/>
                </a:cxn>
                <a:cxn ang="0">
                  <a:pos x="304" y="238"/>
                </a:cxn>
                <a:cxn ang="0">
                  <a:pos x="318" y="237"/>
                </a:cxn>
                <a:cxn ang="0">
                  <a:pos x="325" y="212"/>
                </a:cxn>
                <a:cxn ang="0">
                  <a:pos x="318" y="192"/>
                </a:cxn>
                <a:cxn ang="0">
                  <a:pos x="299" y="178"/>
                </a:cxn>
                <a:cxn ang="0">
                  <a:pos x="312" y="157"/>
                </a:cxn>
                <a:cxn ang="0">
                  <a:pos x="310" y="119"/>
                </a:cxn>
                <a:cxn ang="0">
                  <a:pos x="279" y="59"/>
                </a:cxn>
                <a:cxn ang="0">
                  <a:pos x="250" y="25"/>
                </a:cxn>
                <a:cxn ang="0">
                  <a:pos x="206" y="9"/>
                </a:cxn>
                <a:cxn ang="0">
                  <a:pos x="193" y="0"/>
                </a:cxn>
                <a:cxn ang="0">
                  <a:pos x="166" y="4"/>
                </a:cxn>
                <a:cxn ang="0">
                  <a:pos x="125" y="4"/>
                </a:cxn>
                <a:cxn ang="0">
                  <a:pos x="91" y="6"/>
                </a:cxn>
                <a:cxn ang="0">
                  <a:pos x="73" y="14"/>
                </a:cxn>
                <a:cxn ang="0">
                  <a:pos x="60" y="22"/>
                </a:cxn>
                <a:cxn ang="0">
                  <a:pos x="43" y="25"/>
                </a:cxn>
                <a:cxn ang="0">
                  <a:pos x="33" y="50"/>
                </a:cxn>
                <a:cxn ang="0">
                  <a:pos x="33" y="68"/>
                </a:cxn>
              </a:cxnLst>
              <a:rect l="0" t="0" r="r" b="b"/>
              <a:pathLst>
                <a:path w="325" h="384">
                  <a:moveTo>
                    <a:pt x="18" y="86"/>
                  </a:moveTo>
                  <a:lnTo>
                    <a:pt x="18" y="86"/>
                  </a:lnTo>
                  <a:lnTo>
                    <a:pt x="12" y="87"/>
                  </a:lnTo>
                  <a:lnTo>
                    <a:pt x="8" y="86"/>
                  </a:lnTo>
                  <a:lnTo>
                    <a:pt x="6" y="84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6" y="87"/>
                  </a:lnTo>
                  <a:lnTo>
                    <a:pt x="6" y="94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6" y="103"/>
                  </a:lnTo>
                  <a:lnTo>
                    <a:pt x="4" y="10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2" y="109"/>
                  </a:lnTo>
                  <a:lnTo>
                    <a:pt x="6" y="114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6" y="119"/>
                  </a:lnTo>
                  <a:lnTo>
                    <a:pt x="16" y="121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0" y="128"/>
                  </a:lnTo>
                  <a:lnTo>
                    <a:pt x="6" y="132"/>
                  </a:lnTo>
                  <a:lnTo>
                    <a:pt x="4" y="134"/>
                  </a:lnTo>
                  <a:lnTo>
                    <a:pt x="4" y="137"/>
                  </a:lnTo>
                  <a:lnTo>
                    <a:pt x="4" y="137"/>
                  </a:lnTo>
                  <a:lnTo>
                    <a:pt x="4" y="142"/>
                  </a:lnTo>
                  <a:lnTo>
                    <a:pt x="2" y="146"/>
                  </a:lnTo>
                  <a:lnTo>
                    <a:pt x="0" y="150"/>
                  </a:lnTo>
                  <a:lnTo>
                    <a:pt x="2" y="155"/>
                  </a:lnTo>
                  <a:lnTo>
                    <a:pt x="2" y="155"/>
                  </a:lnTo>
                  <a:lnTo>
                    <a:pt x="4" y="162"/>
                  </a:lnTo>
                  <a:lnTo>
                    <a:pt x="6" y="169"/>
                  </a:lnTo>
                  <a:lnTo>
                    <a:pt x="6" y="169"/>
                  </a:lnTo>
                  <a:lnTo>
                    <a:pt x="6" y="173"/>
                  </a:lnTo>
                  <a:lnTo>
                    <a:pt x="6" y="178"/>
                  </a:lnTo>
                  <a:lnTo>
                    <a:pt x="6" y="178"/>
                  </a:lnTo>
                  <a:lnTo>
                    <a:pt x="6" y="183"/>
                  </a:lnTo>
                  <a:lnTo>
                    <a:pt x="6" y="187"/>
                  </a:lnTo>
                  <a:lnTo>
                    <a:pt x="6" y="187"/>
                  </a:lnTo>
                  <a:lnTo>
                    <a:pt x="8" y="189"/>
                  </a:lnTo>
                  <a:lnTo>
                    <a:pt x="10" y="190"/>
                  </a:lnTo>
                  <a:lnTo>
                    <a:pt x="14" y="190"/>
                  </a:lnTo>
                  <a:lnTo>
                    <a:pt x="18" y="190"/>
                  </a:lnTo>
                  <a:lnTo>
                    <a:pt x="18" y="190"/>
                  </a:lnTo>
                  <a:lnTo>
                    <a:pt x="25" y="196"/>
                  </a:lnTo>
                  <a:lnTo>
                    <a:pt x="45" y="212"/>
                  </a:lnTo>
                  <a:lnTo>
                    <a:pt x="98" y="262"/>
                  </a:lnTo>
                  <a:lnTo>
                    <a:pt x="152" y="315"/>
                  </a:lnTo>
                  <a:lnTo>
                    <a:pt x="177" y="342"/>
                  </a:lnTo>
                  <a:lnTo>
                    <a:pt x="177" y="342"/>
                  </a:lnTo>
                  <a:lnTo>
                    <a:pt x="179" y="343"/>
                  </a:lnTo>
                  <a:lnTo>
                    <a:pt x="185" y="345"/>
                  </a:lnTo>
                  <a:lnTo>
                    <a:pt x="193" y="347"/>
                  </a:lnTo>
                  <a:lnTo>
                    <a:pt x="193" y="347"/>
                  </a:lnTo>
                  <a:lnTo>
                    <a:pt x="197" y="349"/>
                  </a:lnTo>
                  <a:lnTo>
                    <a:pt x="202" y="349"/>
                  </a:lnTo>
                  <a:lnTo>
                    <a:pt x="208" y="347"/>
                  </a:lnTo>
                  <a:lnTo>
                    <a:pt x="208" y="347"/>
                  </a:lnTo>
                  <a:lnTo>
                    <a:pt x="212" y="342"/>
                  </a:lnTo>
                  <a:lnTo>
                    <a:pt x="214" y="338"/>
                  </a:lnTo>
                  <a:lnTo>
                    <a:pt x="216" y="336"/>
                  </a:lnTo>
                  <a:lnTo>
                    <a:pt x="222" y="333"/>
                  </a:lnTo>
                  <a:lnTo>
                    <a:pt x="222" y="333"/>
                  </a:lnTo>
                  <a:lnTo>
                    <a:pt x="235" y="327"/>
                  </a:lnTo>
                  <a:lnTo>
                    <a:pt x="235" y="327"/>
                  </a:lnTo>
                  <a:lnTo>
                    <a:pt x="235" y="327"/>
                  </a:lnTo>
                  <a:lnTo>
                    <a:pt x="235" y="331"/>
                  </a:lnTo>
                  <a:lnTo>
                    <a:pt x="229" y="340"/>
                  </a:lnTo>
                  <a:lnTo>
                    <a:pt x="225" y="343"/>
                  </a:lnTo>
                  <a:lnTo>
                    <a:pt x="220" y="349"/>
                  </a:lnTo>
                  <a:lnTo>
                    <a:pt x="214" y="352"/>
                  </a:lnTo>
                  <a:lnTo>
                    <a:pt x="208" y="352"/>
                  </a:lnTo>
                  <a:lnTo>
                    <a:pt x="208" y="352"/>
                  </a:lnTo>
                  <a:lnTo>
                    <a:pt x="212" y="354"/>
                  </a:lnTo>
                  <a:lnTo>
                    <a:pt x="220" y="354"/>
                  </a:lnTo>
                  <a:lnTo>
                    <a:pt x="225" y="354"/>
                  </a:lnTo>
                  <a:lnTo>
                    <a:pt x="231" y="350"/>
                  </a:lnTo>
                  <a:lnTo>
                    <a:pt x="239" y="343"/>
                  </a:lnTo>
                  <a:lnTo>
                    <a:pt x="247" y="334"/>
                  </a:lnTo>
                  <a:lnTo>
                    <a:pt x="247" y="334"/>
                  </a:lnTo>
                  <a:lnTo>
                    <a:pt x="245" y="338"/>
                  </a:lnTo>
                  <a:lnTo>
                    <a:pt x="237" y="349"/>
                  </a:lnTo>
                  <a:lnTo>
                    <a:pt x="225" y="361"/>
                  </a:lnTo>
                  <a:lnTo>
                    <a:pt x="220" y="365"/>
                  </a:lnTo>
                  <a:lnTo>
                    <a:pt x="212" y="366"/>
                  </a:lnTo>
                  <a:lnTo>
                    <a:pt x="218" y="374"/>
                  </a:lnTo>
                  <a:lnTo>
                    <a:pt x="218" y="374"/>
                  </a:lnTo>
                  <a:lnTo>
                    <a:pt x="222" y="372"/>
                  </a:lnTo>
                  <a:lnTo>
                    <a:pt x="231" y="370"/>
                  </a:lnTo>
                  <a:lnTo>
                    <a:pt x="237" y="366"/>
                  </a:lnTo>
                  <a:lnTo>
                    <a:pt x="243" y="361"/>
                  </a:lnTo>
                  <a:lnTo>
                    <a:pt x="248" y="354"/>
                  </a:lnTo>
                  <a:lnTo>
                    <a:pt x="254" y="347"/>
                  </a:lnTo>
                  <a:lnTo>
                    <a:pt x="254" y="347"/>
                  </a:lnTo>
                  <a:lnTo>
                    <a:pt x="254" y="352"/>
                  </a:lnTo>
                  <a:lnTo>
                    <a:pt x="252" y="358"/>
                  </a:lnTo>
                  <a:lnTo>
                    <a:pt x="250" y="365"/>
                  </a:lnTo>
                  <a:lnTo>
                    <a:pt x="247" y="370"/>
                  </a:lnTo>
                  <a:lnTo>
                    <a:pt x="241" y="375"/>
                  </a:lnTo>
                  <a:lnTo>
                    <a:pt x="231" y="381"/>
                  </a:lnTo>
                  <a:lnTo>
                    <a:pt x="220" y="381"/>
                  </a:lnTo>
                  <a:lnTo>
                    <a:pt x="220" y="381"/>
                  </a:lnTo>
                  <a:lnTo>
                    <a:pt x="223" y="382"/>
                  </a:lnTo>
                  <a:lnTo>
                    <a:pt x="229" y="382"/>
                  </a:lnTo>
                  <a:lnTo>
                    <a:pt x="235" y="384"/>
                  </a:lnTo>
                  <a:lnTo>
                    <a:pt x="243" y="382"/>
                  </a:lnTo>
                  <a:lnTo>
                    <a:pt x="250" y="379"/>
                  </a:lnTo>
                  <a:lnTo>
                    <a:pt x="258" y="372"/>
                  </a:lnTo>
                  <a:lnTo>
                    <a:pt x="264" y="363"/>
                  </a:lnTo>
                  <a:lnTo>
                    <a:pt x="264" y="363"/>
                  </a:lnTo>
                  <a:lnTo>
                    <a:pt x="275" y="356"/>
                  </a:lnTo>
                  <a:lnTo>
                    <a:pt x="283" y="349"/>
                  </a:lnTo>
                  <a:lnTo>
                    <a:pt x="285" y="345"/>
                  </a:lnTo>
                  <a:lnTo>
                    <a:pt x="287" y="342"/>
                  </a:lnTo>
                  <a:lnTo>
                    <a:pt x="287" y="342"/>
                  </a:lnTo>
                  <a:lnTo>
                    <a:pt x="287" y="326"/>
                  </a:lnTo>
                  <a:lnTo>
                    <a:pt x="287" y="320"/>
                  </a:lnTo>
                  <a:lnTo>
                    <a:pt x="287" y="320"/>
                  </a:lnTo>
                  <a:lnTo>
                    <a:pt x="283" y="302"/>
                  </a:lnTo>
                  <a:lnTo>
                    <a:pt x="283" y="302"/>
                  </a:lnTo>
                  <a:lnTo>
                    <a:pt x="281" y="292"/>
                  </a:lnTo>
                  <a:lnTo>
                    <a:pt x="281" y="288"/>
                  </a:lnTo>
                  <a:lnTo>
                    <a:pt x="283" y="286"/>
                  </a:lnTo>
                  <a:lnTo>
                    <a:pt x="283" y="286"/>
                  </a:lnTo>
                  <a:lnTo>
                    <a:pt x="287" y="285"/>
                  </a:lnTo>
                  <a:lnTo>
                    <a:pt x="289" y="281"/>
                  </a:lnTo>
                  <a:lnTo>
                    <a:pt x="297" y="270"/>
                  </a:lnTo>
                  <a:lnTo>
                    <a:pt x="297" y="270"/>
                  </a:lnTo>
                  <a:lnTo>
                    <a:pt x="299" y="265"/>
                  </a:lnTo>
                  <a:lnTo>
                    <a:pt x="299" y="260"/>
                  </a:lnTo>
                  <a:lnTo>
                    <a:pt x="299" y="256"/>
                  </a:lnTo>
                  <a:lnTo>
                    <a:pt x="299" y="253"/>
                  </a:lnTo>
                  <a:lnTo>
                    <a:pt x="299" y="253"/>
                  </a:lnTo>
                  <a:lnTo>
                    <a:pt x="299" y="249"/>
                  </a:lnTo>
                  <a:lnTo>
                    <a:pt x="299" y="246"/>
                  </a:lnTo>
                  <a:lnTo>
                    <a:pt x="300" y="242"/>
                  </a:lnTo>
                  <a:lnTo>
                    <a:pt x="304" y="238"/>
                  </a:lnTo>
                  <a:lnTo>
                    <a:pt x="304" y="238"/>
                  </a:lnTo>
                  <a:lnTo>
                    <a:pt x="310" y="237"/>
                  </a:lnTo>
                  <a:lnTo>
                    <a:pt x="314" y="237"/>
                  </a:lnTo>
                  <a:lnTo>
                    <a:pt x="318" y="237"/>
                  </a:lnTo>
                  <a:lnTo>
                    <a:pt x="322" y="231"/>
                  </a:lnTo>
                  <a:lnTo>
                    <a:pt x="322" y="231"/>
                  </a:lnTo>
                  <a:lnTo>
                    <a:pt x="324" y="222"/>
                  </a:lnTo>
                  <a:lnTo>
                    <a:pt x="325" y="212"/>
                  </a:lnTo>
                  <a:lnTo>
                    <a:pt x="324" y="199"/>
                  </a:lnTo>
                  <a:lnTo>
                    <a:pt x="322" y="196"/>
                  </a:lnTo>
                  <a:lnTo>
                    <a:pt x="318" y="192"/>
                  </a:lnTo>
                  <a:lnTo>
                    <a:pt x="318" y="192"/>
                  </a:lnTo>
                  <a:lnTo>
                    <a:pt x="302" y="185"/>
                  </a:lnTo>
                  <a:lnTo>
                    <a:pt x="299" y="182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304" y="166"/>
                  </a:lnTo>
                  <a:lnTo>
                    <a:pt x="308" y="160"/>
                  </a:lnTo>
                  <a:lnTo>
                    <a:pt x="312" y="157"/>
                  </a:lnTo>
                  <a:lnTo>
                    <a:pt x="312" y="157"/>
                  </a:lnTo>
                  <a:lnTo>
                    <a:pt x="312" y="155"/>
                  </a:lnTo>
                  <a:lnTo>
                    <a:pt x="314" y="150"/>
                  </a:lnTo>
                  <a:lnTo>
                    <a:pt x="314" y="137"/>
                  </a:lnTo>
                  <a:lnTo>
                    <a:pt x="310" y="119"/>
                  </a:lnTo>
                  <a:lnTo>
                    <a:pt x="306" y="110"/>
                  </a:lnTo>
                  <a:lnTo>
                    <a:pt x="300" y="100"/>
                  </a:lnTo>
                  <a:lnTo>
                    <a:pt x="300" y="100"/>
                  </a:lnTo>
                  <a:lnTo>
                    <a:pt x="279" y="59"/>
                  </a:lnTo>
                  <a:lnTo>
                    <a:pt x="268" y="41"/>
                  </a:lnTo>
                  <a:lnTo>
                    <a:pt x="260" y="32"/>
                  </a:lnTo>
                  <a:lnTo>
                    <a:pt x="250" y="25"/>
                  </a:lnTo>
                  <a:lnTo>
                    <a:pt x="250" y="25"/>
                  </a:lnTo>
                  <a:lnTo>
                    <a:pt x="243" y="20"/>
                  </a:lnTo>
                  <a:lnTo>
                    <a:pt x="233" y="16"/>
                  </a:lnTo>
                  <a:lnTo>
                    <a:pt x="218" y="11"/>
                  </a:lnTo>
                  <a:lnTo>
                    <a:pt x="206" y="9"/>
                  </a:lnTo>
                  <a:lnTo>
                    <a:pt x="200" y="7"/>
                  </a:lnTo>
                  <a:lnTo>
                    <a:pt x="197" y="4"/>
                  </a:lnTo>
                  <a:lnTo>
                    <a:pt x="197" y="4"/>
                  </a:lnTo>
                  <a:lnTo>
                    <a:pt x="193" y="0"/>
                  </a:lnTo>
                  <a:lnTo>
                    <a:pt x="187" y="0"/>
                  </a:lnTo>
                  <a:lnTo>
                    <a:pt x="179" y="2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52" y="4"/>
                  </a:lnTo>
                  <a:lnTo>
                    <a:pt x="141" y="4"/>
                  </a:lnTo>
                  <a:lnTo>
                    <a:pt x="133" y="4"/>
                  </a:lnTo>
                  <a:lnTo>
                    <a:pt x="125" y="4"/>
                  </a:lnTo>
                  <a:lnTo>
                    <a:pt x="125" y="4"/>
                  </a:lnTo>
                  <a:lnTo>
                    <a:pt x="118" y="2"/>
                  </a:lnTo>
                  <a:lnTo>
                    <a:pt x="110" y="2"/>
                  </a:lnTo>
                  <a:lnTo>
                    <a:pt x="91" y="6"/>
                  </a:lnTo>
                  <a:lnTo>
                    <a:pt x="91" y="6"/>
                  </a:lnTo>
                  <a:lnTo>
                    <a:pt x="83" y="7"/>
                  </a:lnTo>
                  <a:lnTo>
                    <a:pt x="79" y="9"/>
                  </a:lnTo>
                  <a:lnTo>
                    <a:pt x="73" y="14"/>
                  </a:lnTo>
                  <a:lnTo>
                    <a:pt x="68" y="18"/>
                  </a:lnTo>
                  <a:lnTo>
                    <a:pt x="64" y="22"/>
                  </a:lnTo>
                  <a:lnTo>
                    <a:pt x="60" y="22"/>
                  </a:lnTo>
                  <a:lnTo>
                    <a:pt x="60" y="22"/>
                  </a:lnTo>
                  <a:lnTo>
                    <a:pt x="52" y="22"/>
                  </a:lnTo>
                  <a:lnTo>
                    <a:pt x="48" y="22"/>
                  </a:lnTo>
                  <a:lnTo>
                    <a:pt x="46" y="22"/>
                  </a:lnTo>
                  <a:lnTo>
                    <a:pt x="43" y="25"/>
                  </a:lnTo>
                  <a:lnTo>
                    <a:pt x="43" y="25"/>
                  </a:lnTo>
                  <a:lnTo>
                    <a:pt x="37" y="34"/>
                  </a:lnTo>
                  <a:lnTo>
                    <a:pt x="33" y="41"/>
                  </a:lnTo>
                  <a:lnTo>
                    <a:pt x="33" y="50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5" y="62"/>
                  </a:lnTo>
                  <a:lnTo>
                    <a:pt x="33" y="68"/>
                  </a:lnTo>
                  <a:lnTo>
                    <a:pt x="27" y="77"/>
                  </a:lnTo>
                  <a:lnTo>
                    <a:pt x="18" y="86"/>
                  </a:lnTo>
                  <a:lnTo>
                    <a:pt x="18" y="86"/>
                  </a:lnTo>
                  <a:close/>
                </a:path>
              </a:pathLst>
            </a:custGeom>
            <a:solidFill>
              <a:srgbClr val="B48C2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7" name="Freeform 35"/>
            <p:cNvSpPr>
              <a:spLocks/>
            </p:cNvSpPr>
            <p:nvPr/>
          </p:nvSpPr>
          <p:spPr bwMode="auto">
            <a:xfrm>
              <a:off x="3045" y="2570"/>
              <a:ext cx="268" cy="413"/>
            </a:xfrm>
            <a:custGeom>
              <a:avLst/>
              <a:gdLst/>
              <a:ahLst/>
              <a:cxnLst>
                <a:cxn ang="0">
                  <a:pos x="4" y="263"/>
                </a:cxn>
                <a:cxn ang="0">
                  <a:pos x="18" y="287"/>
                </a:cxn>
                <a:cxn ang="0">
                  <a:pos x="14" y="310"/>
                </a:cxn>
                <a:cxn ang="0">
                  <a:pos x="10" y="340"/>
                </a:cxn>
                <a:cxn ang="0">
                  <a:pos x="106" y="413"/>
                </a:cxn>
                <a:cxn ang="0">
                  <a:pos x="185" y="374"/>
                </a:cxn>
                <a:cxn ang="0">
                  <a:pos x="191" y="347"/>
                </a:cxn>
                <a:cxn ang="0">
                  <a:pos x="202" y="258"/>
                </a:cxn>
                <a:cxn ang="0">
                  <a:pos x="225" y="221"/>
                </a:cxn>
                <a:cxn ang="0">
                  <a:pos x="247" y="215"/>
                </a:cxn>
                <a:cxn ang="0">
                  <a:pos x="268" y="183"/>
                </a:cxn>
                <a:cxn ang="0">
                  <a:pos x="258" y="176"/>
                </a:cxn>
                <a:cxn ang="0">
                  <a:pos x="247" y="189"/>
                </a:cxn>
                <a:cxn ang="0">
                  <a:pos x="241" y="185"/>
                </a:cxn>
                <a:cxn ang="0">
                  <a:pos x="237" y="182"/>
                </a:cxn>
                <a:cxn ang="0">
                  <a:pos x="220" y="187"/>
                </a:cxn>
                <a:cxn ang="0">
                  <a:pos x="204" y="191"/>
                </a:cxn>
                <a:cxn ang="0">
                  <a:pos x="189" y="189"/>
                </a:cxn>
                <a:cxn ang="0">
                  <a:pos x="195" y="167"/>
                </a:cxn>
                <a:cxn ang="0">
                  <a:pos x="202" y="143"/>
                </a:cxn>
                <a:cxn ang="0">
                  <a:pos x="200" y="114"/>
                </a:cxn>
                <a:cxn ang="0">
                  <a:pos x="202" y="89"/>
                </a:cxn>
                <a:cxn ang="0">
                  <a:pos x="191" y="98"/>
                </a:cxn>
                <a:cxn ang="0">
                  <a:pos x="170" y="95"/>
                </a:cxn>
                <a:cxn ang="0">
                  <a:pos x="195" y="82"/>
                </a:cxn>
                <a:cxn ang="0">
                  <a:pos x="189" y="52"/>
                </a:cxn>
                <a:cxn ang="0">
                  <a:pos x="177" y="39"/>
                </a:cxn>
                <a:cxn ang="0">
                  <a:pos x="156" y="77"/>
                </a:cxn>
                <a:cxn ang="0">
                  <a:pos x="131" y="84"/>
                </a:cxn>
                <a:cxn ang="0">
                  <a:pos x="118" y="80"/>
                </a:cxn>
                <a:cxn ang="0">
                  <a:pos x="148" y="71"/>
                </a:cxn>
                <a:cxn ang="0">
                  <a:pos x="135" y="73"/>
                </a:cxn>
                <a:cxn ang="0">
                  <a:pos x="102" y="70"/>
                </a:cxn>
                <a:cxn ang="0">
                  <a:pos x="127" y="66"/>
                </a:cxn>
                <a:cxn ang="0">
                  <a:pos x="143" y="50"/>
                </a:cxn>
                <a:cxn ang="0">
                  <a:pos x="143" y="22"/>
                </a:cxn>
                <a:cxn ang="0">
                  <a:pos x="129" y="38"/>
                </a:cxn>
                <a:cxn ang="0">
                  <a:pos x="131" y="18"/>
                </a:cxn>
                <a:cxn ang="0">
                  <a:pos x="116" y="6"/>
                </a:cxn>
                <a:cxn ang="0">
                  <a:pos x="102" y="41"/>
                </a:cxn>
                <a:cxn ang="0">
                  <a:pos x="79" y="50"/>
                </a:cxn>
                <a:cxn ang="0">
                  <a:pos x="70" y="47"/>
                </a:cxn>
                <a:cxn ang="0">
                  <a:pos x="100" y="18"/>
                </a:cxn>
                <a:cxn ang="0">
                  <a:pos x="91" y="22"/>
                </a:cxn>
                <a:cxn ang="0">
                  <a:pos x="87" y="16"/>
                </a:cxn>
                <a:cxn ang="0">
                  <a:pos x="87" y="2"/>
                </a:cxn>
                <a:cxn ang="0">
                  <a:pos x="68" y="4"/>
                </a:cxn>
                <a:cxn ang="0">
                  <a:pos x="50" y="22"/>
                </a:cxn>
                <a:cxn ang="0">
                  <a:pos x="33" y="55"/>
                </a:cxn>
                <a:cxn ang="0">
                  <a:pos x="14" y="87"/>
                </a:cxn>
                <a:cxn ang="0">
                  <a:pos x="12" y="119"/>
                </a:cxn>
                <a:cxn ang="0">
                  <a:pos x="2" y="146"/>
                </a:cxn>
                <a:cxn ang="0">
                  <a:pos x="4" y="194"/>
                </a:cxn>
              </a:cxnLst>
              <a:rect l="0" t="0" r="r" b="b"/>
              <a:pathLst>
                <a:path w="268" h="413">
                  <a:moveTo>
                    <a:pt x="6" y="242"/>
                  </a:moveTo>
                  <a:lnTo>
                    <a:pt x="6" y="242"/>
                  </a:lnTo>
                  <a:lnTo>
                    <a:pt x="4" y="256"/>
                  </a:lnTo>
                  <a:lnTo>
                    <a:pt x="4" y="263"/>
                  </a:lnTo>
                  <a:lnTo>
                    <a:pt x="6" y="271"/>
                  </a:lnTo>
                  <a:lnTo>
                    <a:pt x="6" y="271"/>
                  </a:lnTo>
                  <a:lnTo>
                    <a:pt x="18" y="287"/>
                  </a:lnTo>
                  <a:lnTo>
                    <a:pt x="18" y="287"/>
                  </a:lnTo>
                  <a:lnTo>
                    <a:pt x="18" y="294"/>
                  </a:lnTo>
                  <a:lnTo>
                    <a:pt x="16" y="301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0" y="320"/>
                  </a:lnTo>
                  <a:lnTo>
                    <a:pt x="8" y="329"/>
                  </a:lnTo>
                  <a:lnTo>
                    <a:pt x="8" y="336"/>
                  </a:lnTo>
                  <a:lnTo>
                    <a:pt x="10" y="340"/>
                  </a:lnTo>
                  <a:lnTo>
                    <a:pt x="14" y="345"/>
                  </a:lnTo>
                  <a:lnTo>
                    <a:pt x="18" y="350"/>
                  </a:lnTo>
                  <a:lnTo>
                    <a:pt x="18" y="350"/>
                  </a:lnTo>
                  <a:lnTo>
                    <a:pt x="106" y="413"/>
                  </a:lnTo>
                  <a:lnTo>
                    <a:pt x="106" y="413"/>
                  </a:lnTo>
                  <a:lnTo>
                    <a:pt x="177" y="377"/>
                  </a:lnTo>
                  <a:lnTo>
                    <a:pt x="177" y="377"/>
                  </a:lnTo>
                  <a:lnTo>
                    <a:pt x="185" y="374"/>
                  </a:lnTo>
                  <a:lnTo>
                    <a:pt x="191" y="366"/>
                  </a:lnTo>
                  <a:lnTo>
                    <a:pt x="193" y="359"/>
                  </a:lnTo>
                  <a:lnTo>
                    <a:pt x="191" y="347"/>
                  </a:lnTo>
                  <a:lnTo>
                    <a:pt x="191" y="347"/>
                  </a:lnTo>
                  <a:lnTo>
                    <a:pt x="191" y="324"/>
                  </a:lnTo>
                  <a:lnTo>
                    <a:pt x="193" y="292"/>
                  </a:lnTo>
                  <a:lnTo>
                    <a:pt x="197" y="274"/>
                  </a:lnTo>
                  <a:lnTo>
                    <a:pt x="202" y="258"/>
                  </a:lnTo>
                  <a:lnTo>
                    <a:pt x="208" y="244"/>
                  </a:lnTo>
                  <a:lnTo>
                    <a:pt x="216" y="231"/>
                  </a:lnTo>
                  <a:lnTo>
                    <a:pt x="225" y="221"/>
                  </a:lnTo>
                  <a:lnTo>
                    <a:pt x="225" y="221"/>
                  </a:lnTo>
                  <a:lnTo>
                    <a:pt x="233" y="221"/>
                  </a:lnTo>
                  <a:lnTo>
                    <a:pt x="239" y="219"/>
                  </a:lnTo>
                  <a:lnTo>
                    <a:pt x="247" y="215"/>
                  </a:lnTo>
                  <a:lnTo>
                    <a:pt x="247" y="215"/>
                  </a:lnTo>
                  <a:lnTo>
                    <a:pt x="262" y="199"/>
                  </a:lnTo>
                  <a:lnTo>
                    <a:pt x="268" y="191"/>
                  </a:lnTo>
                  <a:lnTo>
                    <a:pt x="268" y="187"/>
                  </a:lnTo>
                  <a:lnTo>
                    <a:pt x="268" y="183"/>
                  </a:lnTo>
                  <a:lnTo>
                    <a:pt x="268" y="183"/>
                  </a:lnTo>
                  <a:lnTo>
                    <a:pt x="266" y="180"/>
                  </a:lnTo>
                  <a:lnTo>
                    <a:pt x="262" y="178"/>
                  </a:lnTo>
                  <a:lnTo>
                    <a:pt x="258" y="176"/>
                  </a:lnTo>
                  <a:lnTo>
                    <a:pt x="258" y="176"/>
                  </a:lnTo>
                  <a:lnTo>
                    <a:pt x="254" y="182"/>
                  </a:lnTo>
                  <a:lnTo>
                    <a:pt x="250" y="185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5" y="189"/>
                  </a:lnTo>
                  <a:lnTo>
                    <a:pt x="243" y="187"/>
                  </a:lnTo>
                  <a:lnTo>
                    <a:pt x="241" y="185"/>
                  </a:lnTo>
                  <a:lnTo>
                    <a:pt x="239" y="182"/>
                  </a:lnTo>
                  <a:lnTo>
                    <a:pt x="239" y="182"/>
                  </a:lnTo>
                  <a:lnTo>
                    <a:pt x="237" y="182"/>
                  </a:lnTo>
                  <a:lnTo>
                    <a:pt x="237" y="182"/>
                  </a:lnTo>
                  <a:lnTo>
                    <a:pt x="229" y="185"/>
                  </a:lnTo>
                  <a:lnTo>
                    <a:pt x="223" y="187"/>
                  </a:lnTo>
                  <a:lnTo>
                    <a:pt x="220" y="187"/>
                  </a:lnTo>
                  <a:lnTo>
                    <a:pt x="220" y="187"/>
                  </a:lnTo>
                  <a:lnTo>
                    <a:pt x="208" y="187"/>
                  </a:lnTo>
                  <a:lnTo>
                    <a:pt x="206" y="189"/>
                  </a:lnTo>
                  <a:lnTo>
                    <a:pt x="204" y="191"/>
                  </a:lnTo>
                  <a:lnTo>
                    <a:pt x="204" y="191"/>
                  </a:lnTo>
                  <a:lnTo>
                    <a:pt x="202" y="194"/>
                  </a:lnTo>
                  <a:lnTo>
                    <a:pt x="200" y="196"/>
                  </a:lnTo>
                  <a:lnTo>
                    <a:pt x="189" y="189"/>
                  </a:lnTo>
                  <a:lnTo>
                    <a:pt x="189" y="189"/>
                  </a:lnTo>
                  <a:lnTo>
                    <a:pt x="187" y="182"/>
                  </a:lnTo>
                  <a:lnTo>
                    <a:pt x="189" y="175"/>
                  </a:lnTo>
                  <a:lnTo>
                    <a:pt x="195" y="167"/>
                  </a:lnTo>
                  <a:lnTo>
                    <a:pt x="195" y="167"/>
                  </a:lnTo>
                  <a:lnTo>
                    <a:pt x="200" y="160"/>
                  </a:lnTo>
                  <a:lnTo>
                    <a:pt x="202" y="155"/>
                  </a:lnTo>
                  <a:lnTo>
                    <a:pt x="202" y="143"/>
                  </a:lnTo>
                  <a:lnTo>
                    <a:pt x="202" y="143"/>
                  </a:lnTo>
                  <a:lnTo>
                    <a:pt x="200" y="135"/>
                  </a:lnTo>
                  <a:lnTo>
                    <a:pt x="198" y="128"/>
                  </a:lnTo>
                  <a:lnTo>
                    <a:pt x="198" y="121"/>
                  </a:lnTo>
                  <a:lnTo>
                    <a:pt x="200" y="114"/>
                  </a:lnTo>
                  <a:lnTo>
                    <a:pt x="200" y="114"/>
                  </a:lnTo>
                  <a:lnTo>
                    <a:pt x="202" y="105"/>
                  </a:lnTo>
                  <a:lnTo>
                    <a:pt x="202" y="96"/>
                  </a:lnTo>
                  <a:lnTo>
                    <a:pt x="202" y="89"/>
                  </a:lnTo>
                  <a:lnTo>
                    <a:pt x="202" y="89"/>
                  </a:lnTo>
                  <a:lnTo>
                    <a:pt x="200" y="91"/>
                  </a:lnTo>
                  <a:lnTo>
                    <a:pt x="197" y="96"/>
                  </a:lnTo>
                  <a:lnTo>
                    <a:pt x="191" y="98"/>
                  </a:lnTo>
                  <a:lnTo>
                    <a:pt x="185" y="98"/>
                  </a:lnTo>
                  <a:lnTo>
                    <a:pt x="179" y="98"/>
                  </a:lnTo>
                  <a:lnTo>
                    <a:pt x="170" y="95"/>
                  </a:lnTo>
                  <a:lnTo>
                    <a:pt x="170" y="95"/>
                  </a:lnTo>
                  <a:lnTo>
                    <a:pt x="175" y="95"/>
                  </a:lnTo>
                  <a:lnTo>
                    <a:pt x="185" y="91"/>
                  </a:lnTo>
                  <a:lnTo>
                    <a:pt x="191" y="87"/>
                  </a:lnTo>
                  <a:lnTo>
                    <a:pt x="195" y="82"/>
                  </a:lnTo>
                  <a:lnTo>
                    <a:pt x="197" y="75"/>
                  </a:lnTo>
                  <a:lnTo>
                    <a:pt x="195" y="66"/>
                  </a:lnTo>
                  <a:lnTo>
                    <a:pt x="195" y="66"/>
                  </a:lnTo>
                  <a:lnTo>
                    <a:pt x="189" y="52"/>
                  </a:lnTo>
                  <a:lnTo>
                    <a:pt x="183" y="43"/>
                  </a:lnTo>
                  <a:lnTo>
                    <a:pt x="179" y="41"/>
                  </a:lnTo>
                  <a:lnTo>
                    <a:pt x="177" y="39"/>
                  </a:lnTo>
                  <a:lnTo>
                    <a:pt x="177" y="39"/>
                  </a:lnTo>
                  <a:lnTo>
                    <a:pt x="175" y="50"/>
                  </a:lnTo>
                  <a:lnTo>
                    <a:pt x="172" y="59"/>
                  </a:lnTo>
                  <a:lnTo>
                    <a:pt x="166" y="68"/>
                  </a:lnTo>
                  <a:lnTo>
                    <a:pt x="156" y="77"/>
                  </a:lnTo>
                  <a:lnTo>
                    <a:pt x="150" y="80"/>
                  </a:lnTo>
                  <a:lnTo>
                    <a:pt x="145" y="82"/>
                  </a:lnTo>
                  <a:lnTo>
                    <a:pt x="139" y="84"/>
                  </a:lnTo>
                  <a:lnTo>
                    <a:pt x="131" y="84"/>
                  </a:lnTo>
                  <a:lnTo>
                    <a:pt x="122" y="84"/>
                  </a:lnTo>
                  <a:lnTo>
                    <a:pt x="114" y="80"/>
                  </a:lnTo>
                  <a:lnTo>
                    <a:pt x="114" y="80"/>
                  </a:lnTo>
                  <a:lnTo>
                    <a:pt x="118" y="80"/>
                  </a:lnTo>
                  <a:lnTo>
                    <a:pt x="129" y="79"/>
                  </a:lnTo>
                  <a:lnTo>
                    <a:pt x="137" y="79"/>
                  </a:lnTo>
                  <a:lnTo>
                    <a:pt x="143" y="75"/>
                  </a:lnTo>
                  <a:lnTo>
                    <a:pt x="148" y="71"/>
                  </a:lnTo>
                  <a:lnTo>
                    <a:pt x="152" y="66"/>
                  </a:lnTo>
                  <a:lnTo>
                    <a:pt x="152" y="66"/>
                  </a:lnTo>
                  <a:lnTo>
                    <a:pt x="148" y="70"/>
                  </a:lnTo>
                  <a:lnTo>
                    <a:pt x="135" y="73"/>
                  </a:lnTo>
                  <a:lnTo>
                    <a:pt x="127" y="75"/>
                  </a:lnTo>
                  <a:lnTo>
                    <a:pt x="118" y="75"/>
                  </a:lnTo>
                  <a:lnTo>
                    <a:pt x="110" y="73"/>
                  </a:lnTo>
                  <a:lnTo>
                    <a:pt x="102" y="70"/>
                  </a:lnTo>
                  <a:lnTo>
                    <a:pt x="102" y="70"/>
                  </a:lnTo>
                  <a:lnTo>
                    <a:pt x="108" y="70"/>
                  </a:lnTo>
                  <a:lnTo>
                    <a:pt x="120" y="68"/>
                  </a:lnTo>
                  <a:lnTo>
                    <a:pt x="127" y="66"/>
                  </a:lnTo>
                  <a:lnTo>
                    <a:pt x="133" y="63"/>
                  </a:lnTo>
                  <a:lnTo>
                    <a:pt x="139" y="57"/>
                  </a:lnTo>
                  <a:lnTo>
                    <a:pt x="143" y="50"/>
                  </a:lnTo>
                  <a:lnTo>
                    <a:pt x="143" y="50"/>
                  </a:lnTo>
                  <a:lnTo>
                    <a:pt x="145" y="36"/>
                  </a:lnTo>
                  <a:lnTo>
                    <a:pt x="145" y="27"/>
                  </a:lnTo>
                  <a:lnTo>
                    <a:pt x="143" y="23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1" y="29"/>
                  </a:lnTo>
                  <a:lnTo>
                    <a:pt x="137" y="34"/>
                  </a:lnTo>
                  <a:lnTo>
                    <a:pt x="129" y="38"/>
                  </a:lnTo>
                  <a:lnTo>
                    <a:pt x="129" y="38"/>
                  </a:lnTo>
                  <a:lnTo>
                    <a:pt x="131" y="34"/>
                  </a:lnTo>
                  <a:lnTo>
                    <a:pt x="131" y="23"/>
                  </a:lnTo>
                  <a:lnTo>
                    <a:pt x="131" y="18"/>
                  </a:lnTo>
                  <a:lnTo>
                    <a:pt x="129" y="13"/>
                  </a:lnTo>
                  <a:lnTo>
                    <a:pt x="123" y="9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6" y="15"/>
                  </a:lnTo>
                  <a:lnTo>
                    <a:pt x="112" y="23"/>
                  </a:lnTo>
                  <a:lnTo>
                    <a:pt x="108" y="32"/>
                  </a:lnTo>
                  <a:lnTo>
                    <a:pt x="102" y="41"/>
                  </a:lnTo>
                  <a:lnTo>
                    <a:pt x="96" y="45"/>
                  </a:lnTo>
                  <a:lnTo>
                    <a:pt x="93" y="48"/>
                  </a:lnTo>
                  <a:lnTo>
                    <a:pt x="87" y="50"/>
                  </a:lnTo>
                  <a:lnTo>
                    <a:pt x="79" y="50"/>
                  </a:lnTo>
                  <a:lnTo>
                    <a:pt x="71" y="50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70" y="47"/>
                  </a:lnTo>
                  <a:lnTo>
                    <a:pt x="85" y="39"/>
                  </a:lnTo>
                  <a:lnTo>
                    <a:pt x="91" y="34"/>
                  </a:lnTo>
                  <a:lnTo>
                    <a:pt x="96" y="27"/>
                  </a:lnTo>
                  <a:lnTo>
                    <a:pt x="100" y="18"/>
                  </a:lnTo>
                  <a:lnTo>
                    <a:pt x="98" y="9"/>
                  </a:lnTo>
                  <a:lnTo>
                    <a:pt x="98" y="9"/>
                  </a:lnTo>
                  <a:lnTo>
                    <a:pt x="95" y="16"/>
                  </a:lnTo>
                  <a:lnTo>
                    <a:pt x="91" y="22"/>
                  </a:lnTo>
                  <a:lnTo>
                    <a:pt x="89" y="23"/>
                  </a:lnTo>
                  <a:lnTo>
                    <a:pt x="85" y="23"/>
                  </a:lnTo>
                  <a:lnTo>
                    <a:pt x="85" y="23"/>
                  </a:lnTo>
                  <a:lnTo>
                    <a:pt x="87" y="16"/>
                  </a:lnTo>
                  <a:lnTo>
                    <a:pt x="89" y="9"/>
                  </a:lnTo>
                  <a:lnTo>
                    <a:pt x="89" y="6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5" y="0"/>
                  </a:lnTo>
                  <a:lnTo>
                    <a:pt x="81" y="0"/>
                  </a:lnTo>
                  <a:lnTo>
                    <a:pt x="75" y="0"/>
                  </a:lnTo>
                  <a:lnTo>
                    <a:pt x="68" y="4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56" y="15"/>
                  </a:lnTo>
                  <a:lnTo>
                    <a:pt x="50" y="2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1" y="45"/>
                  </a:lnTo>
                  <a:lnTo>
                    <a:pt x="33" y="55"/>
                  </a:lnTo>
                  <a:lnTo>
                    <a:pt x="23" y="70"/>
                  </a:lnTo>
                  <a:lnTo>
                    <a:pt x="23" y="70"/>
                  </a:lnTo>
                  <a:lnTo>
                    <a:pt x="16" y="80"/>
                  </a:lnTo>
                  <a:lnTo>
                    <a:pt x="14" y="87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4" y="112"/>
                  </a:lnTo>
                  <a:lnTo>
                    <a:pt x="12" y="11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6" y="135"/>
                  </a:lnTo>
                  <a:lnTo>
                    <a:pt x="2" y="146"/>
                  </a:lnTo>
                  <a:lnTo>
                    <a:pt x="0" y="159"/>
                  </a:lnTo>
                  <a:lnTo>
                    <a:pt x="2" y="175"/>
                  </a:lnTo>
                  <a:lnTo>
                    <a:pt x="2" y="175"/>
                  </a:lnTo>
                  <a:lnTo>
                    <a:pt x="4" y="194"/>
                  </a:lnTo>
                  <a:lnTo>
                    <a:pt x="6" y="214"/>
                  </a:lnTo>
                  <a:lnTo>
                    <a:pt x="6" y="242"/>
                  </a:lnTo>
                  <a:lnTo>
                    <a:pt x="6" y="242"/>
                  </a:lnTo>
                  <a:close/>
                </a:path>
              </a:pathLst>
            </a:custGeom>
            <a:solidFill>
              <a:srgbClr val="EDB49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8" name="Freeform 36"/>
            <p:cNvSpPr>
              <a:spLocks/>
            </p:cNvSpPr>
            <p:nvPr/>
          </p:nvSpPr>
          <p:spPr bwMode="auto">
            <a:xfrm>
              <a:off x="3065" y="2647"/>
              <a:ext cx="42" cy="44"/>
            </a:xfrm>
            <a:custGeom>
              <a:avLst/>
              <a:gdLst/>
              <a:ahLst/>
              <a:cxnLst>
                <a:cxn ang="0">
                  <a:pos x="42" y="21"/>
                </a:cxn>
                <a:cxn ang="0">
                  <a:pos x="42" y="21"/>
                </a:cxn>
                <a:cxn ang="0">
                  <a:pos x="42" y="12"/>
                </a:cxn>
                <a:cxn ang="0">
                  <a:pos x="38" y="5"/>
                </a:cxn>
                <a:cxn ang="0">
                  <a:pos x="34" y="2"/>
                </a:cxn>
                <a:cxn ang="0">
                  <a:pos x="34" y="2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1" y="5"/>
                </a:cxn>
                <a:cxn ang="0">
                  <a:pos x="1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3" y="21"/>
                </a:cxn>
                <a:cxn ang="0">
                  <a:pos x="7" y="23"/>
                </a:cxn>
                <a:cxn ang="0">
                  <a:pos x="7" y="23"/>
                </a:cxn>
                <a:cxn ang="0">
                  <a:pos x="15" y="26"/>
                </a:cxn>
                <a:cxn ang="0">
                  <a:pos x="19" y="30"/>
                </a:cxn>
                <a:cxn ang="0">
                  <a:pos x="19" y="30"/>
                </a:cxn>
                <a:cxn ang="0">
                  <a:pos x="21" y="34"/>
                </a:cxn>
                <a:cxn ang="0">
                  <a:pos x="23" y="35"/>
                </a:cxn>
                <a:cxn ang="0">
                  <a:pos x="21" y="39"/>
                </a:cxn>
                <a:cxn ang="0">
                  <a:pos x="21" y="39"/>
                </a:cxn>
                <a:cxn ang="0">
                  <a:pos x="13" y="39"/>
                </a:cxn>
                <a:cxn ang="0">
                  <a:pos x="5" y="39"/>
                </a:cxn>
                <a:cxn ang="0">
                  <a:pos x="5" y="39"/>
                </a:cxn>
                <a:cxn ang="0">
                  <a:pos x="1" y="41"/>
                </a:cxn>
                <a:cxn ang="0">
                  <a:pos x="1" y="42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11" y="44"/>
                </a:cxn>
                <a:cxn ang="0">
                  <a:pos x="19" y="44"/>
                </a:cxn>
                <a:cxn ang="0">
                  <a:pos x="23" y="44"/>
                </a:cxn>
                <a:cxn ang="0">
                  <a:pos x="23" y="44"/>
                </a:cxn>
                <a:cxn ang="0">
                  <a:pos x="26" y="42"/>
                </a:cxn>
                <a:cxn ang="0">
                  <a:pos x="34" y="35"/>
                </a:cxn>
                <a:cxn ang="0">
                  <a:pos x="40" y="28"/>
                </a:cxn>
                <a:cxn ang="0">
                  <a:pos x="42" y="21"/>
                </a:cxn>
                <a:cxn ang="0">
                  <a:pos x="42" y="21"/>
                </a:cxn>
              </a:cxnLst>
              <a:rect l="0" t="0" r="r" b="b"/>
              <a:pathLst>
                <a:path w="42" h="44">
                  <a:moveTo>
                    <a:pt x="42" y="21"/>
                  </a:moveTo>
                  <a:lnTo>
                    <a:pt x="42" y="21"/>
                  </a:lnTo>
                  <a:lnTo>
                    <a:pt x="42" y="12"/>
                  </a:lnTo>
                  <a:lnTo>
                    <a:pt x="38" y="5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5" y="3"/>
                  </a:lnTo>
                  <a:lnTo>
                    <a:pt x="5" y="3"/>
                  </a:lnTo>
                  <a:lnTo>
                    <a:pt x="1" y="5"/>
                  </a:lnTo>
                  <a:lnTo>
                    <a:pt x="1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3" y="21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15" y="26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21" y="34"/>
                  </a:lnTo>
                  <a:lnTo>
                    <a:pt x="23" y="35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13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1" y="44"/>
                  </a:lnTo>
                  <a:lnTo>
                    <a:pt x="19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6" y="42"/>
                  </a:lnTo>
                  <a:lnTo>
                    <a:pt x="34" y="35"/>
                  </a:lnTo>
                  <a:lnTo>
                    <a:pt x="40" y="28"/>
                  </a:lnTo>
                  <a:lnTo>
                    <a:pt x="42" y="21"/>
                  </a:lnTo>
                  <a:lnTo>
                    <a:pt x="42" y="21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9" name="Freeform 37"/>
            <p:cNvSpPr>
              <a:spLocks/>
            </p:cNvSpPr>
            <p:nvPr/>
          </p:nvSpPr>
          <p:spPr bwMode="auto">
            <a:xfrm>
              <a:off x="3130" y="2661"/>
              <a:ext cx="79" cy="50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2" y="9"/>
                </a:cxn>
                <a:cxn ang="0">
                  <a:pos x="4" y="5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8" y="2"/>
                </a:cxn>
                <a:cxn ang="0">
                  <a:pos x="38" y="2"/>
                </a:cxn>
                <a:cxn ang="0">
                  <a:pos x="62" y="11"/>
                </a:cxn>
                <a:cxn ang="0">
                  <a:pos x="62" y="11"/>
                </a:cxn>
                <a:cxn ang="0">
                  <a:pos x="71" y="18"/>
                </a:cxn>
                <a:cxn ang="0">
                  <a:pos x="77" y="25"/>
                </a:cxn>
                <a:cxn ang="0">
                  <a:pos x="77" y="25"/>
                </a:cxn>
                <a:cxn ang="0">
                  <a:pos x="79" y="34"/>
                </a:cxn>
                <a:cxn ang="0">
                  <a:pos x="79" y="36"/>
                </a:cxn>
                <a:cxn ang="0">
                  <a:pos x="77" y="36"/>
                </a:cxn>
                <a:cxn ang="0">
                  <a:pos x="77" y="36"/>
                </a:cxn>
                <a:cxn ang="0">
                  <a:pos x="58" y="27"/>
                </a:cxn>
                <a:cxn ang="0">
                  <a:pos x="58" y="27"/>
                </a:cxn>
                <a:cxn ang="0">
                  <a:pos x="52" y="25"/>
                </a:cxn>
                <a:cxn ang="0">
                  <a:pos x="48" y="27"/>
                </a:cxn>
                <a:cxn ang="0">
                  <a:pos x="44" y="27"/>
                </a:cxn>
                <a:cxn ang="0">
                  <a:pos x="44" y="27"/>
                </a:cxn>
                <a:cxn ang="0">
                  <a:pos x="38" y="28"/>
                </a:cxn>
                <a:cxn ang="0">
                  <a:pos x="38" y="30"/>
                </a:cxn>
                <a:cxn ang="0">
                  <a:pos x="38" y="34"/>
                </a:cxn>
                <a:cxn ang="0">
                  <a:pos x="38" y="34"/>
                </a:cxn>
                <a:cxn ang="0">
                  <a:pos x="44" y="39"/>
                </a:cxn>
                <a:cxn ang="0">
                  <a:pos x="50" y="41"/>
                </a:cxn>
                <a:cxn ang="0">
                  <a:pos x="60" y="46"/>
                </a:cxn>
                <a:cxn ang="0">
                  <a:pos x="60" y="46"/>
                </a:cxn>
                <a:cxn ang="0">
                  <a:pos x="60" y="48"/>
                </a:cxn>
                <a:cxn ang="0">
                  <a:pos x="60" y="50"/>
                </a:cxn>
                <a:cxn ang="0">
                  <a:pos x="58" y="50"/>
                </a:cxn>
                <a:cxn ang="0">
                  <a:pos x="54" y="50"/>
                </a:cxn>
                <a:cxn ang="0">
                  <a:pos x="54" y="50"/>
                </a:cxn>
                <a:cxn ang="0">
                  <a:pos x="44" y="48"/>
                </a:cxn>
                <a:cxn ang="0">
                  <a:pos x="35" y="44"/>
                </a:cxn>
                <a:cxn ang="0">
                  <a:pos x="35" y="44"/>
                </a:cxn>
                <a:cxn ang="0">
                  <a:pos x="25" y="41"/>
                </a:cxn>
                <a:cxn ang="0">
                  <a:pos x="17" y="37"/>
                </a:cxn>
                <a:cxn ang="0">
                  <a:pos x="17" y="37"/>
                </a:cxn>
                <a:cxn ang="0">
                  <a:pos x="10" y="30"/>
                </a:cxn>
                <a:cxn ang="0">
                  <a:pos x="4" y="23"/>
                </a:cxn>
                <a:cxn ang="0">
                  <a:pos x="4" y="23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2" y="9"/>
                </a:cxn>
                <a:cxn ang="0">
                  <a:pos x="2" y="9"/>
                </a:cxn>
              </a:cxnLst>
              <a:rect l="0" t="0" r="r" b="b"/>
              <a:pathLst>
                <a:path w="79" h="50">
                  <a:moveTo>
                    <a:pt x="2" y="9"/>
                  </a:moveTo>
                  <a:lnTo>
                    <a:pt x="2" y="9"/>
                  </a:lnTo>
                  <a:lnTo>
                    <a:pt x="4" y="5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71" y="18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9" y="34"/>
                  </a:lnTo>
                  <a:lnTo>
                    <a:pt x="79" y="36"/>
                  </a:lnTo>
                  <a:lnTo>
                    <a:pt x="77" y="36"/>
                  </a:lnTo>
                  <a:lnTo>
                    <a:pt x="77" y="36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2" y="25"/>
                  </a:lnTo>
                  <a:lnTo>
                    <a:pt x="48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4" y="39"/>
                  </a:lnTo>
                  <a:lnTo>
                    <a:pt x="50" y="41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8"/>
                  </a:lnTo>
                  <a:lnTo>
                    <a:pt x="60" y="50"/>
                  </a:lnTo>
                  <a:lnTo>
                    <a:pt x="58" y="50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44" y="48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25" y="41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0" y="30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0" name="Freeform 38"/>
            <p:cNvSpPr>
              <a:spLocks/>
            </p:cNvSpPr>
            <p:nvPr/>
          </p:nvSpPr>
          <p:spPr bwMode="auto">
            <a:xfrm>
              <a:off x="3141" y="2679"/>
              <a:ext cx="62" cy="23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2" y="5"/>
                </a:cxn>
                <a:cxn ang="0">
                  <a:pos x="8" y="3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6" y="3"/>
                </a:cxn>
                <a:cxn ang="0">
                  <a:pos x="33" y="7"/>
                </a:cxn>
                <a:cxn ang="0">
                  <a:pos x="33" y="7"/>
                </a:cxn>
                <a:cxn ang="0">
                  <a:pos x="51" y="14"/>
                </a:cxn>
                <a:cxn ang="0">
                  <a:pos x="51" y="14"/>
                </a:cxn>
                <a:cxn ang="0">
                  <a:pos x="56" y="19"/>
                </a:cxn>
                <a:cxn ang="0">
                  <a:pos x="62" y="23"/>
                </a:cxn>
                <a:cxn ang="0">
                  <a:pos x="62" y="23"/>
                </a:cxn>
                <a:cxn ang="0">
                  <a:pos x="56" y="21"/>
                </a:cxn>
                <a:cxn ang="0">
                  <a:pos x="52" y="19"/>
                </a:cxn>
                <a:cxn ang="0">
                  <a:pos x="49" y="18"/>
                </a:cxn>
                <a:cxn ang="0">
                  <a:pos x="49" y="18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6" y="12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2" y="5"/>
                </a:cxn>
              </a:cxnLst>
              <a:rect l="0" t="0" r="r" b="b"/>
              <a:pathLst>
                <a:path w="62" h="23">
                  <a:moveTo>
                    <a:pt x="2" y="5"/>
                  </a:moveTo>
                  <a:lnTo>
                    <a:pt x="2" y="5"/>
                  </a:lnTo>
                  <a:lnTo>
                    <a:pt x="8" y="3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6" y="3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6" y="19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56" y="21"/>
                  </a:lnTo>
                  <a:lnTo>
                    <a:pt x="52" y="19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3A2C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1" name="Freeform 39"/>
            <p:cNvSpPr>
              <a:spLocks/>
            </p:cNvSpPr>
            <p:nvPr/>
          </p:nvSpPr>
          <p:spPr bwMode="auto">
            <a:xfrm>
              <a:off x="3072" y="2670"/>
              <a:ext cx="33" cy="9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3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10" y="9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21" y="9"/>
                </a:cxn>
                <a:cxn ang="0">
                  <a:pos x="25" y="7"/>
                </a:cxn>
                <a:cxn ang="0">
                  <a:pos x="25" y="7"/>
                </a:cxn>
                <a:cxn ang="0">
                  <a:pos x="33" y="5"/>
                </a:cxn>
                <a:cxn ang="0">
                  <a:pos x="33" y="3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33" h="9">
                  <a:moveTo>
                    <a:pt x="33" y="2"/>
                  </a:moveTo>
                  <a:lnTo>
                    <a:pt x="33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10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21" y="9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33" y="5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rgbClr val="3A2C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2" name="Freeform 40"/>
            <p:cNvSpPr>
              <a:spLocks/>
            </p:cNvSpPr>
            <p:nvPr/>
          </p:nvSpPr>
          <p:spPr bwMode="auto">
            <a:xfrm>
              <a:off x="3076" y="2709"/>
              <a:ext cx="56" cy="4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3" y="4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15" y="7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7"/>
                </a:cxn>
                <a:cxn ang="0">
                  <a:pos x="2" y="12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10" y="23"/>
                </a:cxn>
                <a:cxn ang="0">
                  <a:pos x="12" y="25"/>
                </a:cxn>
                <a:cxn ang="0">
                  <a:pos x="12" y="25"/>
                </a:cxn>
                <a:cxn ang="0">
                  <a:pos x="12" y="28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15" y="39"/>
                </a:cxn>
                <a:cxn ang="0">
                  <a:pos x="19" y="41"/>
                </a:cxn>
                <a:cxn ang="0">
                  <a:pos x="19" y="41"/>
                </a:cxn>
                <a:cxn ang="0">
                  <a:pos x="27" y="43"/>
                </a:cxn>
                <a:cxn ang="0">
                  <a:pos x="29" y="43"/>
                </a:cxn>
                <a:cxn ang="0">
                  <a:pos x="33" y="39"/>
                </a:cxn>
                <a:cxn ang="0">
                  <a:pos x="33" y="39"/>
                </a:cxn>
                <a:cxn ang="0">
                  <a:pos x="35" y="34"/>
                </a:cxn>
                <a:cxn ang="0">
                  <a:pos x="37" y="32"/>
                </a:cxn>
                <a:cxn ang="0">
                  <a:pos x="40" y="32"/>
                </a:cxn>
                <a:cxn ang="0">
                  <a:pos x="40" y="32"/>
                </a:cxn>
                <a:cxn ang="0">
                  <a:pos x="52" y="28"/>
                </a:cxn>
                <a:cxn ang="0">
                  <a:pos x="52" y="28"/>
                </a:cxn>
                <a:cxn ang="0">
                  <a:pos x="54" y="25"/>
                </a:cxn>
                <a:cxn ang="0">
                  <a:pos x="56" y="21"/>
                </a:cxn>
                <a:cxn ang="0">
                  <a:pos x="56" y="21"/>
                </a:cxn>
                <a:cxn ang="0">
                  <a:pos x="54" y="23"/>
                </a:cxn>
                <a:cxn ang="0">
                  <a:pos x="50" y="25"/>
                </a:cxn>
                <a:cxn ang="0">
                  <a:pos x="48" y="25"/>
                </a:cxn>
                <a:cxn ang="0">
                  <a:pos x="48" y="25"/>
                </a:cxn>
                <a:cxn ang="0">
                  <a:pos x="44" y="21"/>
                </a:cxn>
                <a:cxn ang="0">
                  <a:pos x="40" y="16"/>
                </a:cxn>
                <a:cxn ang="0">
                  <a:pos x="40" y="16"/>
                </a:cxn>
                <a:cxn ang="0">
                  <a:pos x="35" y="11"/>
                </a:cxn>
                <a:cxn ang="0">
                  <a:pos x="31" y="7"/>
                </a:cxn>
                <a:cxn ang="0">
                  <a:pos x="31" y="7"/>
                </a:cxn>
                <a:cxn ang="0">
                  <a:pos x="27" y="5"/>
                </a:cxn>
                <a:cxn ang="0">
                  <a:pos x="27" y="4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56" h="43">
                  <a:moveTo>
                    <a:pt x="25" y="4"/>
                  </a:moveTo>
                  <a:lnTo>
                    <a:pt x="25" y="4"/>
                  </a:lnTo>
                  <a:lnTo>
                    <a:pt x="23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5" y="7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7"/>
                  </a:lnTo>
                  <a:lnTo>
                    <a:pt x="2" y="12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0" y="23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5" y="39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7" y="43"/>
                  </a:lnTo>
                  <a:lnTo>
                    <a:pt x="29" y="43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5" y="34"/>
                  </a:lnTo>
                  <a:lnTo>
                    <a:pt x="37" y="32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4" y="25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4" y="23"/>
                  </a:lnTo>
                  <a:lnTo>
                    <a:pt x="50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4" y="21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3" name="Freeform 41"/>
            <p:cNvSpPr>
              <a:spLocks/>
            </p:cNvSpPr>
            <p:nvPr/>
          </p:nvSpPr>
          <p:spPr bwMode="auto">
            <a:xfrm>
              <a:off x="3103" y="2725"/>
              <a:ext cx="19" cy="1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6" y="7"/>
                </a:cxn>
                <a:cxn ang="0">
                  <a:pos x="12" y="9"/>
                </a:cxn>
                <a:cxn ang="0">
                  <a:pos x="12" y="9"/>
                </a:cxn>
                <a:cxn ang="0">
                  <a:pos x="15" y="11"/>
                </a:cxn>
                <a:cxn ang="0">
                  <a:pos x="17" y="11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17" y="5"/>
                </a:cxn>
                <a:cxn ang="0">
                  <a:pos x="15" y="2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9" h="11">
                  <a:moveTo>
                    <a:pt x="8" y="0"/>
                  </a:moveTo>
                  <a:lnTo>
                    <a:pt x="8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6" y="7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5" y="11"/>
                  </a:lnTo>
                  <a:lnTo>
                    <a:pt x="17" y="1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7" y="5"/>
                  </a:lnTo>
                  <a:lnTo>
                    <a:pt x="15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4" name="Freeform 42"/>
            <p:cNvSpPr>
              <a:spLocks/>
            </p:cNvSpPr>
            <p:nvPr/>
          </p:nvSpPr>
          <p:spPr bwMode="auto">
            <a:xfrm>
              <a:off x="3088" y="2739"/>
              <a:ext cx="15" cy="9"/>
            </a:xfrm>
            <a:custGeom>
              <a:avLst/>
              <a:gdLst/>
              <a:ahLst/>
              <a:cxnLst>
                <a:cxn ang="0">
                  <a:pos x="15" y="2"/>
                </a:cxn>
                <a:cxn ang="0">
                  <a:pos x="15" y="2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7" y="9"/>
                </a:cxn>
                <a:cxn ang="0">
                  <a:pos x="13" y="7"/>
                </a:cxn>
                <a:cxn ang="0">
                  <a:pos x="13" y="7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5" y="2"/>
                </a:cxn>
                <a:cxn ang="0">
                  <a:pos x="15" y="2"/>
                </a:cxn>
              </a:cxnLst>
              <a:rect l="0" t="0" r="r" b="b"/>
              <a:pathLst>
                <a:path w="15" h="9">
                  <a:moveTo>
                    <a:pt x="15" y="2"/>
                  </a:moveTo>
                  <a:lnTo>
                    <a:pt x="15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7" y="9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5" name="Freeform 43"/>
            <p:cNvSpPr>
              <a:spLocks/>
            </p:cNvSpPr>
            <p:nvPr/>
          </p:nvSpPr>
          <p:spPr bwMode="auto">
            <a:xfrm>
              <a:off x="3049" y="2732"/>
              <a:ext cx="229" cy="242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123" y="13"/>
                </a:cxn>
                <a:cxn ang="0">
                  <a:pos x="141" y="14"/>
                </a:cxn>
                <a:cxn ang="0">
                  <a:pos x="152" y="18"/>
                </a:cxn>
                <a:cxn ang="0">
                  <a:pos x="162" y="20"/>
                </a:cxn>
                <a:cxn ang="0">
                  <a:pos x="179" y="11"/>
                </a:cxn>
                <a:cxn ang="0">
                  <a:pos x="194" y="4"/>
                </a:cxn>
                <a:cxn ang="0">
                  <a:pos x="206" y="7"/>
                </a:cxn>
                <a:cxn ang="0">
                  <a:pos x="214" y="14"/>
                </a:cxn>
                <a:cxn ang="0">
                  <a:pos x="210" y="30"/>
                </a:cxn>
                <a:cxn ang="0">
                  <a:pos x="210" y="43"/>
                </a:cxn>
                <a:cxn ang="0">
                  <a:pos x="210" y="50"/>
                </a:cxn>
                <a:cxn ang="0">
                  <a:pos x="216" y="55"/>
                </a:cxn>
                <a:cxn ang="0">
                  <a:pos x="225" y="57"/>
                </a:cxn>
                <a:cxn ang="0">
                  <a:pos x="221" y="61"/>
                </a:cxn>
                <a:cxn ang="0">
                  <a:pos x="212" y="69"/>
                </a:cxn>
                <a:cxn ang="0">
                  <a:pos x="187" y="137"/>
                </a:cxn>
                <a:cxn ang="0">
                  <a:pos x="185" y="165"/>
                </a:cxn>
                <a:cxn ang="0">
                  <a:pos x="181" y="188"/>
                </a:cxn>
                <a:cxn ang="0">
                  <a:pos x="171" y="208"/>
                </a:cxn>
                <a:cxn ang="0">
                  <a:pos x="144" y="224"/>
                </a:cxn>
                <a:cxn ang="0">
                  <a:pos x="100" y="242"/>
                </a:cxn>
                <a:cxn ang="0">
                  <a:pos x="33" y="196"/>
                </a:cxn>
                <a:cxn ang="0">
                  <a:pos x="33" y="185"/>
                </a:cxn>
                <a:cxn ang="0">
                  <a:pos x="42" y="174"/>
                </a:cxn>
                <a:cxn ang="0">
                  <a:pos x="44" y="158"/>
                </a:cxn>
                <a:cxn ang="0">
                  <a:pos x="39" y="149"/>
                </a:cxn>
                <a:cxn ang="0">
                  <a:pos x="4" y="117"/>
                </a:cxn>
                <a:cxn ang="0">
                  <a:pos x="0" y="101"/>
                </a:cxn>
                <a:cxn ang="0">
                  <a:pos x="6" y="105"/>
                </a:cxn>
                <a:cxn ang="0">
                  <a:pos x="16" y="114"/>
                </a:cxn>
                <a:cxn ang="0">
                  <a:pos x="54" y="121"/>
                </a:cxn>
                <a:cxn ang="0">
                  <a:pos x="91" y="119"/>
                </a:cxn>
                <a:cxn ang="0">
                  <a:pos x="100" y="117"/>
                </a:cxn>
                <a:cxn ang="0">
                  <a:pos x="116" y="114"/>
                </a:cxn>
                <a:cxn ang="0">
                  <a:pos x="125" y="109"/>
                </a:cxn>
                <a:cxn ang="0">
                  <a:pos x="121" y="107"/>
                </a:cxn>
                <a:cxn ang="0">
                  <a:pos x="116" y="105"/>
                </a:cxn>
                <a:cxn ang="0">
                  <a:pos x="112" y="96"/>
                </a:cxn>
                <a:cxn ang="0">
                  <a:pos x="121" y="84"/>
                </a:cxn>
                <a:cxn ang="0">
                  <a:pos x="133" y="59"/>
                </a:cxn>
                <a:cxn ang="0">
                  <a:pos x="133" y="46"/>
                </a:cxn>
                <a:cxn ang="0">
                  <a:pos x="137" y="32"/>
                </a:cxn>
                <a:cxn ang="0">
                  <a:pos x="135" y="29"/>
                </a:cxn>
                <a:cxn ang="0">
                  <a:pos x="110" y="11"/>
                </a:cxn>
                <a:cxn ang="0">
                  <a:pos x="108" y="0"/>
                </a:cxn>
              </a:cxnLst>
              <a:rect l="0" t="0" r="r" b="b"/>
              <a:pathLst>
                <a:path w="229" h="242">
                  <a:moveTo>
                    <a:pt x="108" y="0"/>
                  </a:moveTo>
                  <a:lnTo>
                    <a:pt x="108" y="0"/>
                  </a:lnTo>
                  <a:lnTo>
                    <a:pt x="110" y="2"/>
                  </a:lnTo>
                  <a:lnTo>
                    <a:pt x="114" y="5"/>
                  </a:lnTo>
                  <a:lnTo>
                    <a:pt x="119" y="11"/>
                  </a:lnTo>
                  <a:lnTo>
                    <a:pt x="123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41" y="14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52" y="18"/>
                  </a:lnTo>
                  <a:lnTo>
                    <a:pt x="158" y="20"/>
                  </a:lnTo>
                  <a:lnTo>
                    <a:pt x="158" y="20"/>
                  </a:lnTo>
                  <a:lnTo>
                    <a:pt x="162" y="20"/>
                  </a:lnTo>
                  <a:lnTo>
                    <a:pt x="168" y="16"/>
                  </a:lnTo>
                  <a:lnTo>
                    <a:pt x="179" y="11"/>
                  </a:lnTo>
                  <a:lnTo>
                    <a:pt x="179" y="11"/>
                  </a:lnTo>
                  <a:lnTo>
                    <a:pt x="187" y="9"/>
                  </a:lnTo>
                  <a:lnTo>
                    <a:pt x="194" y="4"/>
                  </a:lnTo>
                  <a:lnTo>
                    <a:pt x="194" y="4"/>
                  </a:lnTo>
                  <a:lnTo>
                    <a:pt x="196" y="2"/>
                  </a:lnTo>
                  <a:lnTo>
                    <a:pt x="200" y="4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12" y="13"/>
                  </a:lnTo>
                  <a:lnTo>
                    <a:pt x="214" y="14"/>
                  </a:lnTo>
                  <a:lnTo>
                    <a:pt x="214" y="16"/>
                  </a:lnTo>
                  <a:lnTo>
                    <a:pt x="214" y="16"/>
                  </a:lnTo>
                  <a:lnTo>
                    <a:pt x="210" y="30"/>
                  </a:lnTo>
                  <a:lnTo>
                    <a:pt x="210" y="37"/>
                  </a:lnTo>
                  <a:lnTo>
                    <a:pt x="210" y="43"/>
                  </a:lnTo>
                  <a:lnTo>
                    <a:pt x="210" y="43"/>
                  </a:lnTo>
                  <a:lnTo>
                    <a:pt x="210" y="46"/>
                  </a:lnTo>
                  <a:lnTo>
                    <a:pt x="208" y="48"/>
                  </a:lnTo>
                  <a:lnTo>
                    <a:pt x="210" y="50"/>
                  </a:lnTo>
                  <a:lnTo>
                    <a:pt x="212" y="53"/>
                  </a:lnTo>
                  <a:lnTo>
                    <a:pt x="212" y="53"/>
                  </a:lnTo>
                  <a:lnTo>
                    <a:pt x="216" y="55"/>
                  </a:lnTo>
                  <a:lnTo>
                    <a:pt x="219" y="57"/>
                  </a:lnTo>
                  <a:lnTo>
                    <a:pt x="225" y="57"/>
                  </a:lnTo>
                  <a:lnTo>
                    <a:pt x="225" y="57"/>
                  </a:lnTo>
                  <a:lnTo>
                    <a:pt x="229" y="59"/>
                  </a:lnTo>
                  <a:lnTo>
                    <a:pt x="229" y="59"/>
                  </a:lnTo>
                  <a:lnTo>
                    <a:pt x="221" y="61"/>
                  </a:lnTo>
                  <a:lnTo>
                    <a:pt x="216" y="64"/>
                  </a:lnTo>
                  <a:lnTo>
                    <a:pt x="212" y="69"/>
                  </a:lnTo>
                  <a:lnTo>
                    <a:pt x="212" y="69"/>
                  </a:lnTo>
                  <a:lnTo>
                    <a:pt x="198" y="103"/>
                  </a:lnTo>
                  <a:lnTo>
                    <a:pt x="191" y="128"/>
                  </a:lnTo>
                  <a:lnTo>
                    <a:pt x="187" y="137"/>
                  </a:lnTo>
                  <a:lnTo>
                    <a:pt x="187" y="144"/>
                  </a:lnTo>
                  <a:lnTo>
                    <a:pt x="187" y="144"/>
                  </a:lnTo>
                  <a:lnTo>
                    <a:pt x="185" y="165"/>
                  </a:lnTo>
                  <a:lnTo>
                    <a:pt x="183" y="174"/>
                  </a:lnTo>
                  <a:lnTo>
                    <a:pt x="183" y="174"/>
                  </a:lnTo>
                  <a:lnTo>
                    <a:pt x="181" y="188"/>
                  </a:lnTo>
                  <a:lnTo>
                    <a:pt x="177" y="199"/>
                  </a:lnTo>
                  <a:lnTo>
                    <a:pt x="175" y="204"/>
                  </a:lnTo>
                  <a:lnTo>
                    <a:pt x="171" y="208"/>
                  </a:lnTo>
                  <a:lnTo>
                    <a:pt x="171" y="208"/>
                  </a:lnTo>
                  <a:lnTo>
                    <a:pt x="162" y="215"/>
                  </a:lnTo>
                  <a:lnTo>
                    <a:pt x="144" y="224"/>
                  </a:lnTo>
                  <a:lnTo>
                    <a:pt x="123" y="235"/>
                  </a:lnTo>
                  <a:lnTo>
                    <a:pt x="100" y="242"/>
                  </a:lnTo>
                  <a:lnTo>
                    <a:pt x="100" y="242"/>
                  </a:lnTo>
                  <a:lnTo>
                    <a:pt x="67" y="220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31" y="192"/>
                  </a:lnTo>
                  <a:lnTo>
                    <a:pt x="31" y="188"/>
                  </a:lnTo>
                  <a:lnTo>
                    <a:pt x="33" y="185"/>
                  </a:lnTo>
                  <a:lnTo>
                    <a:pt x="37" y="180"/>
                  </a:lnTo>
                  <a:lnTo>
                    <a:pt x="37" y="180"/>
                  </a:lnTo>
                  <a:lnTo>
                    <a:pt x="42" y="174"/>
                  </a:lnTo>
                  <a:lnTo>
                    <a:pt x="46" y="167"/>
                  </a:lnTo>
                  <a:lnTo>
                    <a:pt x="46" y="162"/>
                  </a:lnTo>
                  <a:lnTo>
                    <a:pt x="44" y="158"/>
                  </a:lnTo>
                  <a:lnTo>
                    <a:pt x="42" y="155"/>
                  </a:lnTo>
                  <a:lnTo>
                    <a:pt x="39" y="149"/>
                  </a:lnTo>
                  <a:lnTo>
                    <a:pt x="39" y="149"/>
                  </a:lnTo>
                  <a:lnTo>
                    <a:pt x="10" y="126"/>
                  </a:lnTo>
                  <a:lnTo>
                    <a:pt x="10" y="126"/>
                  </a:lnTo>
                  <a:lnTo>
                    <a:pt x="4" y="117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0" y="101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6" y="105"/>
                  </a:lnTo>
                  <a:lnTo>
                    <a:pt x="10" y="109"/>
                  </a:lnTo>
                  <a:lnTo>
                    <a:pt x="16" y="114"/>
                  </a:lnTo>
                  <a:lnTo>
                    <a:pt x="16" y="114"/>
                  </a:lnTo>
                  <a:lnTo>
                    <a:pt x="23" y="116"/>
                  </a:lnTo>
                  <a:lnTo>
                    <a:pt x="39" y="119"/>
                  </a:lnTo>
                  <a:lnTo>
                    <a:pt x="54" y="121"/>
                  </a:lnTo>
                  <a:lnTo>
                    <a:pt x="69" y="121"/>
                  </a:lnTo>
                  <a:lnTo>
                    <a:pt x="69" y="121"/>
                  </a:lnTo>
                  <a:lnTo>
                    <a:pt x="91" y="119"/>
                  </a:lnTo>
                  <a:lnTo>
                    <a:pt x="96" y="119"/>
                  </a:lnTo>
                  <a:lnTo>
                    <a:pt x="100" y="117"/>
                  </a:lnTo>
                  <a:lnTo>
                    <a:pt x="100" y="117"/>
                  </a:lnTo>
                  <a:lnTo>
                    <a:pt x="108" y="114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25" y="114"/>
                  </a:lnTo>
                  <a:lnTo>
                    <a:pt x="127" y="112"/>
                  </a:lnTo>
                  <a:lnTo>
                    <a:pt x="125" y="109"/>
                  </a:lnTo>
                  <a:lnTo>
                    <a:pt x="125" y="109"/>
                  </a:lnTo>
                  <a:lnTo>
                    <a:pt x="123" y="107"/>
                  </a:lnTo>
                  <a:lnTo>
                    <a:pt x="121" y="107"/>
                  </a:lnTo>
                  <a:lnTo>
                    <a:pt x="119" y="107"/>
                  </a:lnTo>
                  <a:lnTo>
                    <a:pt x="116" y="105"/>
                  </a:lnTo>
                  <a:lnTo>
                    <a:pt x="116" y="105"/>
                  </a:lnTo>
                  <a:lnTo>
                    <a:pt x="112" y="101"/>
                  </a:lnTo>
                  <a:lnTo>
                    <a:pt x="112" y="100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8" y="89"/>
                  </a:lnTo>
                  <a:lnTo>
                    <a:pt x="121" y="84"/>
                  </a:lnTo>
                  <a:lnTo>
                    <a:pt x="121" y="84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3"/>
                  </a:lnTo>
                  <a:lnTo>
                    <a:pt x="133" y="50"/>
                  </a:lnTo>
                  <a:lnTo>
                    <a:pt x="133" y="46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29" y="27"/>
                  </a:lnTo>
                  <a:lnTo>
                    <a:pt x="119" y="20"/>
                  </a:lnTo>
                  <a:lnTo>
                    <a:pt x="110" y="11"/>
                  </a:lnTo>
                  <a:lnTo>
                    <a:pt x="108" y="5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6" name="Freeform 44"/>
            <p:cNvSpPr>
              <a:spLocks/>
            </p:cNvSpPr>
            <p:nvPr/>
          </p:nvSpPr>
          <p:spPr bwMode="auto">
            <a:xfrm>
              <a:off x="3078" y="2805"/>
              <a:ext cx="35" cy="12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23" y="2"/>
                </a:cxn>
                <a:cxn ang="0">
                  <a:pos x="17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9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19" y="12"/>
                </a:cxn>
                <a:cxn ang="0">
                  <a:pos x="19" y="12"/>
                </a:cxn>
                <a:cxn ang="0">
                  <a:pos x="29" y="11"/>
                </a:cxn>
                <a:cxn ang="0">
                  <a:pos x="29" y="11"/>
                </a:cxn>
                <a:cxn ang="0">
                  <a:pos x="33" y="11"/>
                </a:cxn>
                <a:cxn ang="0">
                  <a:pos x="35" y="9"/>
                </a:cxn>
                <a:cxn ang="0">
                  <a:pos x="35" y="7"/>
                </a:cxn>
                <a:cxn ang="0">
                  <a:pos x="35" y="7"/>
                </a:cxn>
                <a:cxn ang="0">
                  <a:pos x="35" y="5"/>
                </a:cxn>
                <a:cxn ang="0">
                  <a:pos x="33" y="4"/>
                </a:cxn>
                <a:cxn ang="0">
                  <a:pos x="23" y="2"/>
                </a:cxn>
                <a:cxn ang="0">
                  <a:pos x="23" y="2"/>
                </a:cxn>
              </a:cxnLst>
              <a:rect l="0" t="0" r="r" b="b"/>
              <a:pathLst>
                <a:path w="35" h="12">
                  <a:moveTo>
                    <a:pt x="23" y="2"/>
                  </a:moveTo>
                  <a:lnTo>
                    <a:pt x="23" y="2"/>
                  </a:lnTo>
                  <a:lnTo>
                    <a:pt x="17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9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3" y="11"/>
                  </a:lnTo>
                  <a:lnTo>
                    <a:pt x="35" y="9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3" y="4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7" name="Freeform 45"/>
            <p:cNvSpPr>
              <a:spLocks/>
            </p:cNvSpPr>
            <p:nvPr/>
          </p:nvSpPr>
          <p:spPr bwMode="auto">
            <a:xfrm>
              <a:off x="3061" y="2759"/>
              <a:ext cx="100" cy="3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11" y="21"/>
                </a:cxn>
                <a:cxn ang="0">
                  <a:pos x="11" y="21"/>
                </a:cxn>
                <a:cxn ang="0">
                  <a:pos x="11" y="25"/>
                </a:cxn>
                <a:cxn ang="0">
                  <a:pos x="15" y="28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44" y="35"/>
                </a:cxn>
                <a:cxn ang="0">
                  <a:pos x="67" y="37"/>
                </a:cxn>
                <a:cxn ang="0">
                  <a:pos x="67" y="37"/>
                </a:cxn>
                <a:cxn ang="0">
                  <a:pos x="75" y="35"/>
                </a:cxn>
                <a:cxn ang="0">
                  <a:pos x="82" y="32"/>
                </a:cxn>
                <a:cxn ang="0">
                  <a:pos x="96" y="26"/>
                </a:cxn>
                <a:cxn ang="0">
                  <a:pos x="96" y="26"/>
                </a:cxn>
                <a:cxn ang="0">
                  <a:pos x="100" y="23"/>
                </a:cxn>
                <a:cxn ang="0">
                  <a:pos x="100" y="21"/>
                </a:cxn>
                <a:cxn ang="0">
                  <a:pos x="100" y="19"/>
                </a:cxn>
                <a:cxn ang="0">
                  <a:pos x="100" y="19"/>
                </a:cxn>
                <a:cxn ang="0">
                  <a:pos x="96" y="18"/>
                </a:cxn>
                <a:cxn ang="0">
                  <a:pos x="90" y="16"/>
                </a:cxn>
                <a:cxn ang="0">
                  <a:pos x="90" y="16"/>
                </a:cxn>
                <a:cxn ang="0">
                  <a:pos x="86" y="16"/>
                </a:cxn>
                <a:cxn ang="0">
                  <a:pos x="86" y="16"/>
                </a:cxn>
                <a:cxn ang="0">
                  <a:pos x="84" y="21"/>
                </a:cxn>
                <a:cxn ang="0">
                  <a:pos x="82" y="25"/>
                </a:cxn>
                <a:cxn ang="0">
                  <a:pos x="82" y="25"/>
                </a:cxn>
                <a:cxn ang="0">
                  <a:pos x="55" y="23"/>
                </a:cxn>
                <a:cxn ang="0">
                  <a:pos x="55" y="23"/>
                </a:cxn>
                <a:cxn ang="0">
                  <a:pos x="21" y="18"/>
                </a:cxn>
                <a:cxn ang="0">
                  <a:pos x="21" y="18"/>
                </a:cxn>
                <a:cxn ang="0">
                  <a:pos x="15" y="14"/>
                </a:cxn>
                <a:cxn ang="0">
                  <a:pos x="13" y="14"/>
                </a:cxn>
                <a:cxn ang="0">
                  <a:pos x="15" y="3"/>
                </a:cxn>
                <a:cxn ang="0">
                  <a:pos x="5" y="2"/>
                </a:cxn>
                <a:cxn ang="0">
                  <a:pos x="2" y="0"/>
                </a:cxn>
              </a:cxnLst>
              <a:rect l="0" t="0" r="r" b="b"/>
              <a:pathLst>
                <a:path w="100" h="37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5"/>
                  </a:lnTo>
                  <a:lnTo>
                    <a:pt x="15" y="28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44" y="35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75" y="35"/>
                  </a:lnTo>
                  <a:lnTo>
                    <a:pt x="82" y="32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100" y="23"/>
                  </a:lnTo>
                  <a:lnTo>
                    <a:pt x="100" y="21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96" y="18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4" y="21"/>
                  </a:lnTo>
                  <a:lnTo>
                    <a:pt x="82" y="25"/>
                  </a:lnTo>
                  <a:lnTo>
                    <a:pt x="82" y="25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5" y="3"/>
                  </a:lnTo>
                  <a:lnTo>
                    <a:pt x="5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3A2C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8" name="Freeform 46"/>
            <p:cNvSpPr>
              <a:spLocks/>
            </p:cNvSpPr>
            <p:nvPr/>
          </p:nvSpPr>
          <p:spPr bwMode="auto">
            <a:xfrm>
              <a:off x="3059" y="2752"/>
              <a:ext cx="102" cy="2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4" y="3"/>
                </a:cxn>
                <a:cxn ang="0">
                  <a:pos x="6" y="3"/>
                </a:cxn>
                <a:cxn ang="0">
                  <a:pos x="7" y="3"/>
                </a:cxn>
                <a:cxn ang="0">
                  <a:pos x="7" y="3"/>
                </a:cxn>
                <a:cxn ang="0">
                  <a:pos x="15" y="1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42" y="3"/>
                </a:cxn>
                <a:cxn ang="0">
                  <a:pos x="56" y="5"/>
                </a:cxn>
                <a:cxn ang="0">
                  <a:pos x="67" y="9"/>
                </a:cxn>
                <a:cxn ang="0">
                  <a:pos x="67" y="9"/>
                </a:cxn>
                <a:cxn ang="0">
                  <a:pos x="82" y="16"/>
                </a:cxn>
                <a:cxn ang="0">
                  <a:pos x="92" y="19"/>
                </a:cxn>
                <a:cxn ang="0">
                  <a:pos x="92" y="19"/>
                </a:cxn>
                <a:cxn ang="0">
                  <a:pos x="102" y="23"/>
                </a:cxn>
                <a:cxn ang="0">
                  <a:pos x="102" y="23"/>
                </a:cxn>
                <a:cxn ang="0">
                  <a:pos x="90" y="23"/>
                </a:cxn>
                <a:cxn ang="0">
                  <a:pos x="90" y="23"/>
                </a:cxn>
                <a:cxn ang="0">
                  <a:pos x="82" y="21"/>
                </a:cxn>
                <a:cxn ang="0">
                  <a:pos x="73" y="19"/>
                </a:cxn>
                <a:cxn ang="0">
                  <a:pos x="57" y="16"/>
                </a:cxn>
                <a:cxn ang="0">
                  <a:pos x="57" y="16"/>
                </a:cxn>
                <a:cxn ang="0">
                  <a:pos x="44" y="14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19" y="10"/>
                </a:cxn>
                <a:cxn ang="0">
                  <a:pos x="19" y="10"/>
                </a:cxn>
                <a:cxn ang="0">
                  <a:pos x="11" y="10"/>
                </a:cxn>
                <a:cxn ang="0">
                  <a:pos x="7" y="10"/>
                </a:cxn>
                <a:cxn ang="0">
                  <a:pos x="7" y="10"/>
                </a:cxn>
                <a:cxn ang="0">
                  <a:pos x="4" y="9"/>
                </a:cxn>
                <a:cxn ang="0">
                  <a:pos x="2" y="7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02" h="23">
                  <a:moveTo>
                    <a:pt x="0" y="3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15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42" y="3"/>
                  </a:lnTo>
                  <a:lnTo>
                    <a:pt x="56" y="5"/>
                  </a:lnTo>
                  <a:lnTo>
                    <a:pt x="67" y="9"/>
                  </a:lnTo>
                  <a:lnTo>
                    <a:pt x="67" y="9"/>
                  </a:lnTo>
                  <a:lnTo>
                    <a:pt x="82" y="16"/>
                  </a:lnTo>
                  <a:lnTo>
                    <a:pt x="92" y="19"/>
                  </a:lnTo>
                  <a:lnTo>
                    <a:pt x="92" y="19"/>
                  </a:lnTo>
                  <a:lnTo>
                    <a:pt x="102" y="23"/>
                  </a:lnTo>
                  <a:lnTo>
                    <a:pt x="102" y="23"/>
                  </a:lnTo>
                  <a:lnTo>
                    <a:pt x="90" y="23"/>
                  </a:lnTo>
                  <a:lnTo>
                    <a:pt x="90" y="23"/>
                  </a:lnTo>
                  <a:lnTo>
                    <a:pt x="82" y="21"/>
                  </a:lnTo>
                  <a:lnTo>
                    <a:pt x="73" y="19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4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1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9" name="Freeform 47"/>
            <p:cNvSpPr>
              <a:spLocks/>
            </p:cNvSpPr>
            <p:nvPr/>
          </p:nvSpPr>
          <p:spPr bwMode="auto">
            <a:xfrm>
              <a:off x="3078" y="2718"/>
              <a:ext cx="6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6" y="11"/>
                </a:cxn>
                <a:cxn ang="0">
                  <a:pos x="6" y="11"/>
                </a:cxn>
                <a:cxn ang="0">
                  <a:pos x="4" y="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11">
                  <a:moveTo>
                    <a:pt x="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2" y="7"/>
                  </a:lnTo>
                  <a:lnTo>
                    <a:pt x="4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4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40" name="Freeform 48"/>
            <p:cNvSpPr>
              <a:spLocks/>
            </p:cNvSpPr>
            <p:nvPr/>
          </p:nvSpPr>
          <p:spPr bwMode="auto">
            <a:xfrm>
              <a:off x="3134" y="2656"/>
              <a:ext cx="73" cy="33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2" y="7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5" y="0"/>
                </a:cxn>
                <a:cxn ang="0">
                  <a:pos x="34" y="0"/>
                </a:cxn>
                <a:cxn ang="0">
                  <a:pos x="40" y="0"/>
                </a:cxn>
                <a:cxn ang="0">
                  <a:pos x="44" y="1"/>
                </a:cxn>
                <a:cxn ang="0">
                  <a:pos x="44" y="1"/>
                </a:cxn>
                <a:cxn ang="0">
                  <a:pos x="48" y="3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9" y="9"/>
                </a:cxn>
                <a:cxn ang="0">
                  <a:pos x="67" y="17"/>
                </a:cxn>
                <a:cxn ang="0">
                  <a:pos x="67" y="17"/>
                </a:cxn>
                <a:cxn ang="0">
                  <a:pos x="71" y="26"/>
                </a:cxn>
                <a:cxn ang="0">
                  <a:pos x="73" y="30"/>
                </a:cxn>
                <a:cxn ang="0">
                  <a:pos x="73" y="30"/>
                </a:cxn>
                <a:cxn ang="0">
                  <a:pos x="73" y="32"/>
                </a:cxn>
                <a:cxn ang="0">
                  <a:pos x="73" y="33"/>
                </a:cxn>
                <a:cxn ang="0">
                  <a:pos x="71" y="32"/>
                </a:cxn>
                <a:cxn ang="0">
                  <a:pos x="71" y="32"/>
                </a:cxn>
                <a:cxn ang="0">
                  <a:pos x="58" y="19"/>
                </a:cxn>
                <a:cxn ang="0">
                  <a:pos x="58" y="19"/>
                </a:cxn>
                <a:cxn ang="0">
                  <a:pos x="50" y="14"/>
                </a:cxn>
                <a:cxn ang="0">
                  <a:pos x="40" y="10"/>
                </a:cxn>
                <a:cxn ang="0">
                  <a:pos x="40" y="10"/>
                </a:cxn>
                <a:cxn ang="0">
                  <a:pos x="34" y="9"/>
                </a:cxn>
                <a:cxn ang="0">
                  <a:pos x="27" y="9"/>
                </a:cxn>
                <a:cxn ang="0">
                  <a:pos x="15" y="9"/>
                </a:cxn>
                <a:cxn ang="0">
                  <a:pos x="15" y="9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2" y="7"/>
                </a:cxn>
                <a:cxn ang="0">
                  <a:pos x="2" y="7"/>
                </a:cxn>
              </a:cxnLst>
              <a:rect l="0" t="0" r="r" b="b"/>
              <a:pathLst>
                <a:path w="73" h="33">
                  <a:moveTo>
                    <a:pt x="2" y="7"/>
                  </a:moveTo>
                  <a:lnTo>
                    <a:pt x="2" y="7"/>
                  </a:lnTo>
                  <a:lnTo>
                    <a:pt x="0" y="5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1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8" y="3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9" y="9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71" y="26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73" y="32"/>
                  </a:lnTo>
                  <a:lnTo>
                    <a:pt x="73" y="33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0" y="14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4" y="9"/>
                  </a:lnTo>
                  <a:lnTo>
                    <a:pt x="27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2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41" name="Freeform 49"/>
            <p:cNvSpPr>
              <a:spLocks/>
            </p:cNvSpPr>
            <p:nvPr/>
          </p:nvSpPr>
          <p:spPr bwMode="auto">
            <a:xfrm>
              <a:off x="3065" y="2643"/>
              <a:ext cx="40" cy="18"/>
            </a:xfrm>
            <a:custGeom>
              <a:avLst/>
              <a:gdLst/>
              <a:ahLst/>
              <a:cxnLst>
                <a:cxn ang="0">
                  <a:pos x="1" y="13"/>
                </a:cxn>
                <a:cxn ang="0">
                  <a:pos x="1" y="13"/>
                </a:cxn>
                <a:cxn ang="0">
                  <a:pos x="1" y="9"/>
                </a:cxn>
                <a:cxn ang="0">
                  <a:pos x="3" y="6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15" y="0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8" y="2"/>
                </a:cxn>
                <a:cxn ang="0">
                  <a:pos x="38" y="2"/>
                </a:cxn>
                <a:cxn ang="0">
                  <a:pos x="40" y="6"/>
                </a:cxn>
                <a:cxn ang="0">
                  <a:pos x="40" y="7"/>
                </a:cxn>
                <a:cxn ang="0">
                  <a:pos x="40" y="9"/>
                </a:cxn>
                <a:cxn ang="0">
                  <a:pos x="40" y="9"/>
                </a:cxn>
                <a:cxn ang="0">
                  <a:pos x="36" y="11"/>
                </a:cxn>
                <a:cxn ang="0">
                  <a:pos x="32" y="11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15" y="9"/>
                </a:cxn>
                <a:cxn ang="0">
                  <a:pos x="15" y="9"/>
                </a:cxn>
                <a:cxn ang="0">
                  <a:pos x="9" y="9"/>
                </a:cxn>
                <a:cxn ang="0">
                  <a:pos x="5" y="11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16"/>
                </a:cxn>
                <a:cxn ang="0">
                  <a:pos x="0" y="14"/>
                </a:cxn>
                <a:cxn ang="0">
                  <a:pos x="1" y="13"/>
                </a:cxn>
                <a:cxn ang="0">
                  <a:pos x="1" y="13"/>
                </a:cxn>
              </a:cxnLst>
              <a:rect l="0" t="0" r="r" b="b"/>
              <a:pathLst>
                <a:path w="40" h="18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3" y="6"/>
                  </a:lnTo>
                  <a:lnTo>
                    <a:pt x="7" y="4"/>
                  </a:lnTo>
                  <a:lnTo>
                    <a:pt x="7" y="4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6"/>
                  </a:lnTo>
                  <a:lnTo>
                    <a:pt x="40" y="7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6" y="11"/>
                  </a:lnTo>
                  <a:lnTo>
                    <a:pt x="32" y="11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9" y="9"/>
                  </a:lnTo>
                  <a:lnTo>
                    <a:pt x="5" y="11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42" name="Freeform 50"/>
            <p:cNvSpPr>
              <a:spLocks/>
            </p:cNvSpPr>
            <p:nvPr/>
          </p:nvSpPr>
          <p:spPr bwMode="auto">
            <a:xfrm>
              <a:off x="3074" y="2761"/>
              <a:ext cx="77" cy="23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1"/>
                </a:cxn>
                <a:cxn ang="0">
                  <a:pos x="0" y="5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4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35" y="19"/>
                </a:cxn>
                <a:cxn ang="0">
                  <a:pos x="52" y="23"/>
                </a:cxn>
                <a:cxn ang="0">
                  <a:pos x="66" y="23"/>
                </a:cxn>
                <a:cxn ang="0">
                  <a:pos x="75" y="23"/>
                </a:cxn>
                <a:cxn ang="0">
                  <a:pos x="77" y="14"/>
                </a:cxn>
                <a:cxn ang="0">
                  <a:pos x="77" y="14"/>
                </a:cxn>
                <a:cxn ang="0">
                  <a:pos x="48" y="7"/>
                </a:cxn>
                <a:cxn ang="0">
                  <a:pos x="48" y="7"/>
                </a:cxn>
                <a:cxn ang="0">
                  <a:pos x="39" y="5"/>
                </a:cxn>
                <a:cxn ang="0">
                  <a:pos x="27" y="5"/>
                </a:cxn>
                <a:cxn ang="0">
                  <a:pos x="27" y="5"/>
                </a:cxn>
                <a:cxn ang="0">
                  <a:pos x="21" y="5"/>
                </a:cxn>
                <a:cxn ang="0">
                  <a:pos x="16" y="1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77" h="23">
                  <a:moveTo>
                    <a:pt x="2" y="1"/>
                  </a:moveTo>
                  <a:lnTo>
                    <a:pt x="2" y="1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35" y="19"/>
                  </a:lnTo>
                  <a:lnTo>
                    <a:pt x="52" y="23"/>
                  </a:lnTo>
                  <a:lnTo>
                    <a:pt x="66" y="23"/>
                  </a:lnTo>
                  <a:lnTo>
                    <a:pt x="75" y="23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39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1" y="5"/>
                  </a:lnTo>
                  <a:lnTo>
                    <a:pt x="16" y="1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43" name="Freeform 51"/>
            <p:cNvSpPr>
              <a:spLocks/>
            </p:cNvSpPr>
            <p:nvPr/>
          </p:nvSpPr>
          <p:spPr bwMode="auto">
            <a:xfrm>
              <a:off x="3132" y="2771"/>
              <a:ext cx="19" cy="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8" y="13"/>
                </a:cxn>
                <a:cxn ang="0">
                  <a:pos x="17" y="13"/>
                </a:cxn>
                <a:cxn ang="0">
                  <a:pos x="19" y="4"/>
                </a:cxn>
                <a:cxn ang="0">
                  <a:pos x="19" y="4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9" h="13">
                  <a:moveTo>
                    <a:pt x="4" y="0"/>
                  </a:moveTo>
                  <a:lnTo>
                    <a:pt x="4" y="0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8" y="13"/>
                  </a:lnTo>
                  <a:lnTo>
                    <a:pt x="17" y="13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9D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44" name="Freeform 52"/>
            <p:cNvSpPr>
              <a:spLocks/>
            </p:cNvSpPr>
            <p:nvPr/>
          </p:nvSpPr>
          <p:spPr bwMode="auto">
            <a:xfrm>
              <a:off x="3047" y="2718"/>
              <a:ext cx="27" cy="32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18" y="11"/>
                </a:cxn>
                <a:cxn ang="0">
                  <a:pos x="10" y="19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" y="30"/>
                </a:cxn>
                <a:cxn ang="0">
                  <a:pos x="0" y="27"/>
                </a:cxn>
                <a:cxn ang="0">
                  <a:pos x="2" y="21"/>
                </a:cxn>
                <a:cxn ang="0">
                  <a:pos x="2" y="21"/>
                </a:cxn>
                <a:cxn ang="0">
                  <a:pos x="4" y="14"/>
                </a:cxn>
                <a:cxn ang="0">
                  <a:pos x="8" y="7"/>
                </a:cxn>
                <a:cxn ang="0">
                  <a:pos x="10" y="5"/>
                </a:cxn>
                <a:cxn ang="0">
                  <a:pos x="14" y="3"/>
                </a:cxn>
                <a:cxn ang="0">
                  <a:pos x="19" y="2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7" h="32">
                  <a:moveTo>
                    <a:pt x="27" y="0"/>
                  </a:moveTo>
                  <a:lnTo>
                    <a:pt x="27" y="0"/>
                  </a:lnTo>
                  <a:lnTo>
                    <a:pt x="18" y="11"/>
                  </a:lnTo>
                  <a:lnTo>
                    <a:pt x="10" y="19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30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4" y="14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9" y="2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45" name="Freeform 53"/>
            <p:cNvSpPr>
              <a:spLocks/>
            </p:cNvSpPr>
            <p:nvPr/>
          </p:nvSpPr>
          <p:spPr bwMode="auto">
            <a:xfrm>
              <a:off x="2399" y="2224"/>
              <a:ext cx="308" cy="549"/>
            </a:xfrm>
            <a:custGeom>
              <a:avLst/>
              <a:gdLst/>
              <a:ahLst/>
              <a:cxnLst>
                <a:cxn ang="0">
                  <a:pos x="4" y="50"/>
                </a:cxn>
                <a:cxn ang="0">
                  <a:pos x="9" y="39"/>
                </a:cxn>
                <a:cxn ang="0">
                  <a:pos x="13" y="32"/>
                </a:cxn>
                <a:cxn ang="0">
                  <a:pos x="23" y="32"/>
                </a:cxn>
                <a:cxn ang="0">
                  <a:pos x="23" y="18"/>
                </a:cxn>
                <a:cxn ang="0">
                  <a:pos x="36" y="10"/>
                </a:cxn>
                <a:cxn ang="0">
                  <a:pos x="48" y="16"/>
                </a:cxn>
                <a:cxn ang="0">
                  <a:pos x="54" y="3"/>
                </a:cxn>
                <a:cxn ang="0">
                  <a:pos x="71" y="3"/>
                </a:cxn>
                <a:cxn ang="0">
                  <a:pos x="100" y="53"/>
                </a:cxn>
                <a:cxn ang="0">
                  <a:pos x="98" y="69"/>
                </a:cxn>
                <a:cxn ang="0">
                  <a:pos x="100" y="83"/>
                </a:cxn>
                <a:cxn ang="0">
                  <a:pos x="121" y="89"/>
                </a:cxn>
                <a:cxn ang="0">
                  <a:pos x="142" y="83"/>
                </a:cxn>
                <a:cxn ang="0">
                  <a:pos x="148" y="71"/>
                </a:cxn>
                <a:cxn ang="0">
                  <a:pos x="154" y="62"/>
                </a:cxn>
                <a:cxn ang="0">
                  <a:pos x="150" y="82"/>
                </a:cxn>
                <a:cxn ang="0">
                  <a:pos x="144" y="101"/>
                </a:cxn>
                <a:cxn ang="0">
                  <a:pos x="144" y="121"/>
                </a:cxn>
                <a:cxn ang="0">
                  <a:pos x="159" y="146"/>
                </a:cxn>
                <a:cxn ang="0">
                  <a:pos x="163" y="169"/>
                </a:cxn>
                <a:cxn ang="0">
                  <a:pos x="156" y="178"/>
                </a:cxn>
                <a:cxn ang="0">
                  <a:pos x="148" y="181"/>
                </a:cxn>
                <a:cxn ang="0">
                  <a:pos x="156" y="211"/>
                </a:cxn>
                <a:cxn ang="0">
                  <a:pos x="150" y="211"/>
                </a:cxn>
                <a:cxn ang="0">
                  <a:pos x="138" y="202"/>
                </a:cxn>
                <a:cxn ang="0">
                  <a:pos x="134" y="208"/>
                </a:cxn>
                <a:cxn ang="0">
                  <a:pos x="146" y="229"/>
                </a:cxn>
                <a:cxn ang="0">
                  <a:pos x="244" y="410"/>
                </a:cxn>
                <a:cxn ang="0">
                  <a:pos x="261" y="449"/>
                </a:cxn>
                <a:cxn ang="0">
                  <a:pos x="302" y="474"/>
                </a:cxn>
                <a:cxn ang="0">
                  <a:pos x="308" y="483"/>
                </a:cxn>
                <a:cxn ang="0">
                  <a:pos x="288" y="483"/>
                </a:cxn>
                <a:cxn ang="0">
                  <a:pos x="275" y="494"/>
                </a:cxn>
                <a:cxn ang="0">
                  <a:pos x="286" y="521"/>
                </a:cxn>
                <a:cxn ang="0">
                  <a:pos x="292" y="535"/>
                </a:cxn>
                <a:cxn ang="0">
                  <a:pos x="277" y="544"/>
                </a:cxn>
                <a:cxn ang="0">
                  <a:pos x="263" y="547"/>
                </a:cxn>
                <a:cxn ang="0">
                  <a:pos x="248" y="524"/>
                </a:cxn>
                <a:cxn ang="0">
                  <a:pos x="213" y="464"/>
                </a:cxn>
                <a:cxn ang="0">
                  <a:pos x="175" y="389"/>
                </a:cxn>
                <a:cxn ang="0">
                  <a:pos x="108" y="225"/>
                </a:cxn>
                <a:cxn ang="0">
                  <a:pos x="77" y="158"/>
                </a:cxn>
                <a:cxn ang="0">
                  <a:pos x="54" y="144"/>
                </a:cxn>
                <a:cxn ang="0">
                  <a:pos x="29" y="110"/>
                </a:cxn>
                <a:cxn ang="0">
                  <a:pos x="19" y="87"/>
                </a:cxn>
                <a:cxn ang="0">
                  <a:pos x="15" y="80"/>
                </a:cxn>
                <a:cxn ang="0">
                  <a:pos x="4" y="73"/>
                </a:cxn>
                <a:cxn ang="0">
                  <a:pos x="2" y="53"/>
                </a:cxn>
              </a:cxnLst>
              <a:rect l="0" t="0" r="r" b="b"/>
              <a:pathLst>
                <a:path w="308" h="549">
                  <a:moveTo>
                    <a:pt x="2" y="53"/>
                  </a:moveTo>
                  <a:lnTo>
                    <a:pt x="2" y="53"/>
                  </a:lnTo>
                  <a:lnTo>
                    <a:pt x="2" y="51"/>
                  </a:lnTo>
                  <a:lnTo>
                    <a:pt x="4" y="50"/>
                  </a:lnTo>
                  <a:lnTo>
                    <a:pt x="7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4"/>
                  </a:lnTo>
                  <a:lnTo>
                    <a:pt x="11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9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7" y="14"/>
                  </a:lnTo>
                  <a:lnTo>
                    <a:pt x="31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42" y="14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8" y="16"/>
                  </a:lnTo>
                  <a:lnTo>
                    <a:pt x="48" y="12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4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3"/>
                  </a:lnTo>
                  <a:lnTo>
                    <a:pt x="71" y="3"/>
                  </a:lnTo>
                  <a:lnTo>
                    <a:pt x="84" y="26"/>
                  </a:lnTo>
                  <a:lnTo>
                    <a:pt x="94" y="44"/>
                  </a:lnTo>
                  <a:lnTo>
                    <a:pt x="100" y="53"/>
                  </a:lnTo>
                  <a:lnTo>
                    <a:pt x="100" y="53"/>
                  </a:lnTo>
                  <a:lnTo>
                    <a:pt x="100" y="64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98" y="69"/>
                  </a:lnTo>
                  <a:lnTo>
                    <a:pt x="100" y="71"/>
                  </a:lnTo>
                  <a:lnTo>
                    <a:pt x="100" y="76"/>
                  </a:lnTo>
                  <a:lnTo>
                    <a:pt x="100" y="76"/>
                  </a:lnTo>
                  <a:lnTo>
                    <a:pt x="100" y="83"/>
                  </a:lnTo>
                  <a:lnTo>
                    <a:pt x="102" y="85"/>
                  </a:lnTo>
                  <a:lnTo>
                    <a:pt x="108" y="87"/>
                  </a:lnTo>
                  <a:lnTo>
                    <a:pt x="108" y="87"/>
                  </a:lnTo>
                  <a:lnTo>
                    <a:pt x="121" y="89"/>
                  </a:lnTo>
                  <a:lnTo>
                    <a:pt x="133" y="90"/>
                  </a:lnTo>
                  <a:lnTo>
                    <a:pt x="133" y="90"/>
                  </a:lnTo>
                  <a:lnTo>
                    <a:pt x="138" y="87"/>
                  </a:lnTo>
                  <a:lnTo>
                    <a:pt x="142" y="83"/>
                  </a:lnTo>
                  <a:lnTo>
                    <a:pt x="142" y="83"/>
                  </a:lnTo>
                  <a:lnTo>
                    <a:pt x="146" y="76"/>
                  </a:lnTo>
                  <a:lnTo>
                    <a:pt x="148" y="71"/>
                  </a:lnTo>
                  <a:lnTo>
                    <a:pt x="148" y="71"/>
                  </a:lnTo>
                  <a:lnTo>
                    <a:pt x="152" y="60"/>
                  </a:lnTo>
                  <a:lnTo>
                    <a:pt x="152" y="60"/>
                  </a:lnTo>
                  <a:lnTo>
                    <a:pt x="152" y="60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54" y="66"/>
                  </a:lnTo>
                  <a:lnTo>
                    <a:pt x="154" y="71"/>
                  </a:lnTo>
                  <a:lnTo>
                    <a:pt x="150" y="82"/>
                  </a:lnTo>
                  <a:lnTo>
                    <a:pt x="150" y="82"/>
                  </a:lnTo>
                  <a:lnTo>
                    <a:pt x="148" y="90"/>
                  </a:lnTo>
                  <a:lnTo>
                    <a:pt x="144" y="101"/>
                  </a:lnTo>
                  <a:lnTo>
                    <a:pt x="144" y="101"/>
                  </a:lnTo>
                  <a:lnTo>
                    <a:pt x="144" y="110"/>
                  </a:lnTo>
                  <a:lnTo>
                    <a:pt x="144" y="115"/>
                  </a:lnTo>
                  <a:lnTo>
                    <a:pt x="144" y="121"/>
                  </a:lnTo>
                  <a:lnTo>
                    <a:pt x="144" y="121"/>
                  </a:lnTo>
                  <a:lnTo>
                    <a:pt x="150" y="131"/>
                  </a:lnTo>
                  <a:lnTo>
                    <a:pt x="156" y="138"/>
                  </a:lnTo>
                  <a:lnTo>
                    <a:pt x="156" y="138"/>
                  </a:lnTo>
                  <a:lnTo>
                    <a:pt x="159" y="146"/>
                  </a:lnTo>
                  <a:lnTo>
                    <a:pt x="163" y="158"/>
                  </a:lnTo>
                  <a:lnTo>
                    <a:pt x="163" y="158"/>
                  </a:lnTo>
                  <a:lnTo>
                    <a:pt x="165" y="165"/>
                  </a:lnTo>
                  <a:lnTo>
                    <a:pt x="163" y="169"/>
                  </a:lnTo>
                  <a:lnTo>
                    <a:pt x="161" y="176"/>
                  </a:lnTo>
                  <a:lnTo>
                    <a:pt x="161" y="176"/>
                  </a:lnTo>
                  <a:lnTo>
                    <a:pt x="159" y="178"/>
                  </a:lnTo>
                  <a:lnTo>
                    <a:pt x="156" y="178"/>
                  </a:lnTo>
                  <a:lnTo>
                    <a:pt x="156" y="178"/>
                  </a:lnTo>
                  <a:lnTo>
                    <a:pt x="148" y="176"/>
                  </a:lnTo>
                  <a:lnTo>
                    <a:pt x="146" y="178"/>
                  </a:lnTo>
                  <a:lnTo>
                    <a:pt x="148" y="181"/>
                  </a:lnTo>
                  <a:lnTo>
                    <a:pt x="148" y="181"/>
                  </a:lnTo>
                  <a:lnTo>
                    <a:pt x="154" y="197"/>
                  </a:lnTo>
                  <a:lnTo>
                    <a:pt x="156" y="206"/>
                  </a:lnTo>
                  <a:lnTo>
                    <a:pt x="156" y="211"/>
                  </a:lnTo>
                  <a:lnTo>
                    <a:pt x="156" y="211"/>
                  </a:lnTo>
                  <a:lnTo>
                    <a:pt x="154" y="213"/>
                  </a:lnTo>
                  <a:lnTo>
                    <a:pt x="154" y="213"/>
                  </a:lnTo>
                  <a:lnTo>
                    <a:pt x="150" y="211"/>
                  </a:lnTo>
                  <a:lnTo>
                    <a:pt x="150" y="211"/>
                  </a:lnTo>
                  <a:lnTo>
                    <a:pt x="144" y="206"/>
                  </a:lnTo>
                  <a:lnTo>
                    <a:pt x="140" y="202"/>
                  </a:lnTo>
                  <a:lnTo>
                    <a:pt x="138" y="202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4" y="206"/>
                  </a:lnTo>
                  <a:lnTo>
                    <a:pt x="134" y="208"/>
                  </a:lnTo>
                  <a:lnTo>
                    <a:pt x="136" y="215"/>
                  </a:lnTo>
                  <a:lnTo>
                    <a:pt x="140" y="224"/>
                  </a:lnTo>
                  <a:lnTo>
                    <a:pt x="146" y="229"/>
                  </a:lnTo>
                  <a:lnTo>
                    <a:pt x="146" y="229"/>
                  </a:lnTo>
                  <a:lnTo>
                    <a:pt x="163" y="257"/>
                  </a:lnTo>
                  <a:lnTo>
                    <a:pt x="194" y="318"/>
                  </a:lnTo>
                  <a:lnTo>
                    <a:pt x="244" y="410"/>
                  </a:lnTo>
                  <a:lnTo>
                    <a:pt x="244" y="410"/>
                  </a:lnTo>
                  <a:lnTo>
                    <a:pt x="254" y="428"/>
                  </a:lnTo>
                  <a:lnTo>
                    <a:pt x="260" y="444"/>
                  </a:lnTo>
                  <a:lnTo>
                    <a:pt x="260" y="444"/>
                  </a:lnTo>
                  <a:lnTo>
                    <a:pt x="261" y="449"/>
                  </a:lnTo>
                  <a:lnTo>
                    <a:pt x="265" y="453"/>
                  </a:lnTo>
                  <a:lnTo>
                    <a:pt x="283" y="464"/>
                  </a:lnTo>
                  <a:lnTo>
                    <a:pt x="283" y="464"/>
                  </a:lnTo>
                  <a:lnTo>
                    <a:pt x="302" y="474"/>
                  </a:lnTo>
                  <a:lnTo>
                    <a:pt x="308" y="480"/>
                  </a:lnTo>
                  <a:lnTo>
                    <a:pt x="308" y="481"/>
                  </a:lnTo>
                  <a:lnTo>
                    <a:pt x="308" y="483"/>
                  </a:lnTo>
                  <a:lnTo>
                    <a:pt x="308" y="483"/>
                  </a:lnTo>
                  <a:lnTo>
                    <a:pt x="306" y="483"/>
                  </a:lnTo>
                  <a:lnTo>
                    <a:pt x="300" y="483"/>
                  </a:lnTo>
                  <a:lnTo>
                    <a:pt x="294" y="483"/>
                  </a:lnTo>
                  <a:lnTo>
                    <a:pt x="288" y="483"/>
                  </a:lnTo>
                  <a:lnTo>
                    <a:pt x="288" y="483"/>
                  </a:lnTo>
                  <a:lnTo>
                    <a:pt x="279" y="487"/>
                  </a:lnTo>
                  <a:lnTo>
                    <a:pt x="275" y="490"/>
                  </a:lnTo>
                  <a:lnTo>
                    <a:pt x="275" y="494"/>
                  </a:lnTo>
                  <a:lnTo>
                    <a:pt x="275" y="494"/>
                  </a:lnTo>
                  <a:lnTo>
                    <a:pt x="279" y="508"/>
                  </a:lnTo>
                  <a:lnTo>
                    <a:pt x="283" y="515"/>
                  </a:lnTo>
                  <a:lnTo>
                    <a:pt x="286" y="521"/>
                  </a:lnTo>
                  <a:lnTo>
                    <a:pt x="286" y="521"/>
                  </a:lnTo>
                  <a:lnTo>
                    <a:pt x="294" y="528"/>
                  </a:lnTo>
                  <a:lnTo>
                    <a:pt x="294" y="531"/>
                  </a:lnTo>
                  <a:lnTo>
                    <a:pt x="292" y="535"/>
                  </a:lnTo>
                  <a:lnTo>
                    <a:pt x="292" y="535"/>
                  </a:lnTo>
                  <a:lnTo>
                    <a:pt x="285" y="540"/>
                  </a:lnTo>
                  <a:lnTo>
                    <a:pt x="277" y="544"/>
                  </a:lnTo>
                  <a:lnTo>
                    <a:pt x="277" y="544"/>
                  </a:lnTo>
                  <a:lnTo>
                    <a:pt x="269" y="549"/>
                  </a:lnTo>
                  <a:lnTo>
                    <a:pt x="265" y="549"/>
                  </a:lnTo>
                  <a:lnTo>
                    <a:pt x="263" y="547"/>
                  </a:lnTo>
                  <a:lnTo>
                    <a:pt x="263" y="547"/>
                  </a:lnTo>
                  <a:lnTo>
                    <a:pt x="260" y="538"/>
                  </a:lnTo>
                  <a:lnTo>
                    <a:pt x="254" y="531"/>
                  </a:lnTo>
                  <a:lnTo>
                    <a:pt x="254" y="531"/>
                  </a:lnTo>
                  <a:lnTo>
                    <a:pt x="248" y="524"/>
                  </a:lnTo>
                  <a:lnTo>
                    <a:pt x="242" y="517"/>
                  </a:lnTo>
                  <a:lnTo>
                    <a:pt x="242" y="517"/>
                  </a:lnTo>
                  <a:lnTo>
                    <a:pt x="229" y="490"/>
                  </a:lnTo>
                  <a:lnTo>
                    <a:pt x="213" y="464"/>
                  </a:lnTo>
                  <a:lnTo>
                    <a:pt x="213" y="464"/>
                  </a:lnTo>
                  <a:lnTo>
                    <a:pt x="196" y="432"/>
                  </a:lnTo>
                  <a:lnTo>
                    <a:pt x="175" y="389"/>
                  </a:lnTo>
                  <a:lnTo>
                    <a:pt x="175" y="389"/>
                  </a:lnTo>
                  <a:lnTo>
                    <a:pt x="146" y="321"/>
                  </a:lnTo>
                  <a:lnTo>
                    <a:pt x="115" y="247"/>
                  </a:lnTo>
                  <a:lnTo>
                    <a:pt x="115" y="247"/>
                  </a:lnTo>
                  <a:lnTo>
                    <a:pt x="108" y="225"/>
                  </a:lnTo>
                  <a:lnTo>
                    <a:pt x="96" y="199"/>
                  </a:lnTo>
                  <a:lnTo>
                    <a:pt x="79" y="163"/>
                  </a:lnTo>
                  <a:lnTo>
                    <a:pt x="79" y="163"/>
                  </a:lnTo>
                  <a:lnTo>
                    <a:pt x="77" y="158"/>
                  </a:lnTo>
                  <a:lnTo>
                    <a:pt x="73" y="156"/>
                  </a:lnTo>
                  <a:lnTo>
                    <a:pt x="65" y="151"/>
                  </a:lnTo>
                  <a:lnTo>
                    <a:pt x="65" y="151"/>
                  </a:lnTo>
                  <a:lnTo>
                    <a:pt x="54" y="144"/>
                  </a:lnTo>
                  <a:lnTo>
                    <a:pt x="40" y="131"/>
                  </a:lnTo>
                  <a:lnTo>
                    <a:pt x="40" y="131"/>
                  </a:lnTo>
                  <a:lnTo>
                    <a:pt x="32" y="122"/>
                  </a:lnTo>
                  <a:lnTo>
                    <a:pt x="29" y="110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3" y="89"/>
                  </a:lnTo>
                  <a:lnTo>
                    <a:pt x="19" y="87"/>
                  </a:lnTo>
                  <a:lnTo>
                    <a:pt x="17" y="85"/>
                  </a:lnTo>
                  <a:lnTo>
                    <a:pt x="17" y="82"/>
                  </a:lnTo>
                  <a:lnTo>
                    <a:pt x="17" y="82"/>
                  </a:lnTo>
                  <a:lnTo>
                    <a:pt x="15" y="80"/>
                  </a:lnTo>
                  <a:lnTo>
                    <a:pt x="13" y="80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4" y="73"/>
                  </a:lnTo>
                  <a:lnTo>
                    <a:pt x="2" y="66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2" y="53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46" name="Freeform 54"/>
            <p:cNvSpPr>
              <a:spLocks/>
            </p:cNvSpPr>
            <p:nvPr/>
          </p:nvSpPr>
          <p:spPr bwMode="auto">
            <a:xfrm>
              <a:off x="2430" y="2263"/>
              <a:ext cx="3" cy="3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3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47" name="Freeform 55"/>
            <p:cNvSpPr>
              <a:spLocks/>
            </p:cNvSpPr>
            <p:nvPr/>
          </p:nvSpPr>
          <p:spPr bwMode="auto">
            <a:xfrm>
              <a:off x="2541" y="2352"/>
              <a:ext cx="1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48" name="Freeform 56"/>
            <p:cNvSpPr>
              <a:spLocks/>
            </p:cNvSpPr>
            <p:nvPr/>
          </p:nvSpPr>
          <p:spPr bwMode="auto">
            <a:xfrm>
              <a:off x="2399" y="2242"/>
              <a:ext cx="142" cy="204"/>
            </a:xfrm>
            <a:custGeom>
              <a:avLst/>
              <a:gdLst/>
              <a:ahLst/>
              <a:cxnLst>
                <a:cxn ang="0">
                  <a:pos x="127" y="204"/>
                </a:cxn>
                <a:cxn ang="0">
                  <a:pos x="125" y="186"/>
                </a:cxn>
                <a:cxn ang="0">
                  <a:pos x="113" y="163"/>
                </a:cxn>
                <a:cxn ang="0">
                  <a:pos x="111" y="145"/>
                </a:cxn>
                <a:cxn ang="0">
                  <a:pos x="117" y="138"/>
                </a:cxn>
                <a:cxn ang="0">
                  <a:pos x="140" y="119"/>
                </a:cxn>
                <a:cxn ang="0">
                  <a:pos x="142" y="112"/>
                </a:cxn>
                <a:cxn ang="0">
                  <a:pos x="142" y="113"/>
                </a:cxn>
                <a:cxn ang="0">
                  <a:pos x="136" y="112"/>
                </a:cxn>
                <a:cxn ang="0">
                  <a:pos x="133" y="113"/>
                </a:cxn>
                <a:cxn ang="0">
                  <a:pos x="129" y="99"/>
                </a:cxn>
                <a:cxn ang="0">
                  <a:pos x="127" y="85"/>
                </a:cxn>
                <a:cxn ang="0">
                  <a:pos x="127" y="81"/>
                </a:cxn>
                <a:cxn ang="0">
                  <a:pos x="111" y="80"/>
                </a:cxn>
                <a:cxn ang="0">
                  <a:pos x="102" y="74"/>
                </a:cxn>
                <a:cxn ang="0">
                  <a:pos x="90" y="55"/>
                </a:cxn>
                <a:cxn ang="0">
                  <a:pos x="88" y="51"/>
                </a:cxn>
                <a:cxn ang="0">
                  <a:pos x="86" y="49"/>
                </a:cxn>
                <a:cxn ang="0">
                  <a:pos x="88" y="44"/>
                </a:cxn>
                <a:cxn ang="0">
                  <a:pos x="90" y="39"/>
                </a:cxn>
                <a:cxn ang="0">
                  <a:pos x="84" y="23"/>
                </a:cxn>
                <a:cxn ang="0">
                  <a:pos x="75" y="7"/>
                </a:cxn>
                <a:cxn ang="0">
                  <a:pos x="65" y="0"/>
                </a:cxn>
                <a:cxn ang="0">
                  <a:pos x="61" y="0"/>
                </a:cxn>
                <a:cxn ang="0">
                  <a:pos x="52" y="3"/>
                </a:cxn>
                <a:cxn ang="0">
                  <a:pos x="54" y="10"/>
                </a:cxn>
                <a:cxn ang="0">
                  <a:pos x="65" y="32"/>
                </a:cxn>
                <a:cxn ang="0">
                  <a:pos x="71" y="48"/>
                </a:cxn>
                <a:cxn ang="0">
                  <a:pos x="69" y="48"/>
                </a:cxn>
                <a:cxn ang="0">
                  <a:pos x="65" y="42"/>
                </a:cxn>
                <a:cxn ang="0">
                  <a:pos x="52" y="16"/>
                </a:cxn>
                <a:cxn ang="0">
                  <a:pos x="40" y="5"/>
                </a:cxn>
                <a:cxn ang="0">
                  <a:pos x="34" y="5"/>
                </a:cxn>
                <a:cxn ang="0">
                  <a:pos x="31" y="8"/>
                </a:cxn>
                <a:cxn ang="0">
                  <a:pos x="29" y="17"/>
                </a:cxn>
                <a:cxn ang="0">
                  <a:pos x="31" y="21"/>
                </a:cxn>
                <a:cxn ang="0">
                  <a:pos x="34" y="24"/>
                </a:cxn>
                <a:cxn ang="0">
                  <a:pos x="31" y="21"/>
                </a:cxn>
                <a:cxn ang="0">
                  <a:pos x="19" y="17"/>
                </a:cxn>
                <a:cxn ang="0">
                  <a:pos x="15" y="19"/>
                </a:cxn>
                <a:cxn ang="0">
                  <a:pos x="13" y="23"/>
                </a:cxn>
                <a:cxn ang="0">
                  <a:pos x="19" y="30"/>
                </a:cxn>
                <a:cxn ang="0">
                  <a:pos x="19" y="33"/>
                </a:cxn>
                <a:cxn ang="0">
                  <a:pos x="9" y="33"/>
                </a:cxn>
                <a:cxn ang="0">
                  <a:pos x="0" y="40"/>
                </a:cxn>
                <a:cxn ang="0">
                  <a:pos x="2" y="51"/>
                </a:cxn>
                <a:cxn ang="0">
                  <a:pos x="7" y="58"/>
                </a:cxn>
                <a:cxn ang="0">
                  <a:pos x="13" y="62"/>
                </a:cxn>
                <a:cxn ang="0">
                  <a:pos x="17" y="64"/>
                </a:cxn>
                <a:cxn ang="0">
                  <a:pos x="17" y="67"/>
                </a:cxn>
                <a:cxn ang="0">
                  <a:pos x="23" y="71"/>
                </a:cxn>
                <a:cxn ang="0">
                  <a:pos x="25" y="76"/>
                </a:cxn>
                <a:cxn ang="0">
                  <a:pos x="32" y="104"/>
                </a:cxn>
                <a:cxn ang="0">
                  <a:pos x="40" y="113"/>
                </a:cxn>
                <a:cxn ang="0">
                  <a:pos x="65" y="133"/>
                </a:cxn>
                <a:cxn ang="0">
                  <a:pos x="73" y="138"/>
                </a:cxn>
                <a:cxn ang="0">
                  <a:pos x="79" y="145"/>
                </a:cxn>
                <a:cxn ang="0">
                  <a:pos x="88" y="163"/>
                </a:cxn>
                <a:cxn ang="0">
                  <a:pos x="98" y="172"/>
                </a:cxn>
                <a:cxn ang="0">
                  <a:pos x="115" y="193"/>
                </a:cxn>
                <a:cxn ang="0">
                  <a:pos x="127" y="204"/>
                </a:cxn>
              </a:cxnLst>
              <a:rect l="0" t="0" r="r" b="b"/>
              <a:pathLst>
                <a:path w="142" h="204">
                  <a:moveTo>
                    <a:pt x="127" y="204"/>
                  </a:moveTo>
                  <a:lnTo>
                    <a:pt x="127" y="204"/>
                  </a:lnTo>
                  <a:lnTo>
                    <a:pt x="127" y="195"/>
                  </a:lnTo>
                  <a:lnTo>
                    <a:pt x="125" y="186"/>
                  </a:lnTo>
                  <a:lnTo>
                    <a:pt x="117" y="170"/>
                  </a:lnTo>
                  <a:lnTo>
                    <a:pt x="113" y="163"/>
                  </a:lnTo>
                  <a:lnTo>
                    <a:pt x="111" y="154"/>
                  </a:lnTo>
                  <a:lnTo>
                    <a:pt x="111" y="145"/>
                  </a:lnTo>
                  <a:lnTo>
                    <a:pt x="117" y="138"/>
                  </a:lnTo>
                  <a:lnTo>
                    <a:pt x="117" y="138"/>
                  </a:lnTo>
                  <a:lnTo>
                    <a:pt x="133" y="126"/>
                  </a:lnTo>
                  <a:lnTo>
                    <a:pt x="140" y="119"/>
                  </a:lnTo>
                  <a:lnTo>
                    <a:pt x="142" y="115"/>
                  </a:lnTo>
                  <a:lnTo>
                    <a:pt x="142" y="112"/>
                  </a:lnTo>
                  <a:lnTo>
                    <a:pt x="142" y="112"/>
                  </a:lnTo>
                  <a:lnTo>
                    <a:pt x="142" y="113"/>
                  </a:lnTo>
                  <a:lnTo>
                    <a:pt x="138" y="113"/>
                  </a:lnTo>
                  <a:lnTo>
                    <a:pt x="136" y="112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31" y="106"/>
                  </a:lnTo>
                  <a:lnTo>
                    <a:pt x="129" y="99"/>
                  </a:lnTo>
                  <a:lnTo>
                    <a:pt x="127" y="90"/>
                  </a:lnTo>
                  <a:lnTo>
                    <a:pt x="127" y="85"/>
                  </a:lnTo>
                  <a:lnTo>
                    <a:pt x="127" y="81"/>
                  </a:lnTo>
                  <a:lnTo>
                    <a:pt x="127" y="81"/>
                  </a:lnTo>
                  <a:lnTo>
                    <a:pt x="119" y="81"/>
                  </a:lnTo>
                  <a:lnTo>
                    <a:pt x="111" y="80"/>
                  </a:lnTo>
                  <a:lnTo>
                    <a:pt x="106" y="78"/>
                  </a:lnTo>
                  <a:lnTo>
                    <a:pt x="102" y="74"/>
                  </a:lnTo>
                  <a:lnTo>
                    <a:pt x="94" y="65"/>
                  </a:lnTo>
                  <a:lnTo>
                    <a:pt x="90" y="55"/>
                  </a:lnTo>
                  <a:lnTo>
                    <a:pt x="90" y="55"/>
                  </a:lnTo>
                  <a:lnTo>
                    <a:pt x="88" y="51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6" y="48"/>
                  </a:lnTo>
                  <a:lnTo>
                    <a:pt x="88" y="44"/>
                  </a:lnTo>
                  <a:lnTo>
                    <a:pt x="90" y="40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84" y="23"/>
                  </a:lnTo>
                  <a:lnTo>
                    <a:pt x="79" y="10"/>
                  </a:lnTo>
                  <a:lnTo>
                    <a:pt x="75" y="7"/>
                  </a:lnTo>
                  <a:lnTo>
                    <a:pt x="71" y="3"/>
                  </a:lnTo>
                  <a:lnTo>
                    <a:pt x="65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54" y="1"/>
                  </a:lnTo>
                  <a:lnTo>
                    <a:pt x="52" y="3"/>
                  </a:lnTo>
                  <a:lnTo>
                    <a:pt x="52" y="5"/>
                  </a:lnTo>
                  <a:lnTo>
                    <a:pt x="54" y="10"/>
                  </a:lnTo>
                  <a:lnTo>
                    <a:pt x="56" y="17"/>
                  </a:lnTo>
                  <a:lnTo>
                    <a:pt x="65" y="32"/>
                  </a:lnTo>
                  <a:lnTo>
                    <a:pt x="69" y="40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69" y="48"/>
                  </a:lnTo>
                  <a:lnTo>
                    <a:pt x="67" y="46"/>
                  </a:lnTo>
                  <a:lnTo>
                    <a:pt x="65" y="42"/>
                  </a:lnTo>
                  <a:lnTo>
                    <a:pt x="57" y="24"/>
                  </a:lnTo>
                  <a:lnTo>
                    <a:pt x="52" y="16"/>
                  </a:lnTo>
                  <a:lnTo>
                    <a:pt x="46" y="8"/>
                  </a:lnTo>
                  <a:lnTo>
                    <a:pt x="40" y="5"/>
                  </a:lnTo>
                  <a:lnTo>
                    <a:pt x="38" y="3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1" y="8"/>
                  </a:lnTo>
                  <a:lnTo>
                    <a:pt x="29" y="12"/>
                  </a:lnTo>
                  <a:lnTo>
                    <a:pt x="29" y="17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23" y="17"/>
                  </a:lnTo>
                  <a:lnTo>
                    <a:pt x="19" y="17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13" y="23"/>
                  </a:lnTo>
                  <a:lnTo>
                    <a:pt x="15" y="26"/>
                  </a:lnTo>
                  <a:lnTo>
                    <a:pt x="19" y="30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3" y="32"/>
                  </a:lnTo>
                  <a:lnTo>
                    <a:pt x="9" y="33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6" y="56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13" y="62"/>
                  </a:lnTo>
                  <a:lnTo>
                    <a:pt x="15" y="62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17" y="67"/>
                  </a:lnTo>
                  <a:lnTo>
                    <a:pt x="19" y="69"/>
                  </a:lnTo>
                  <a:lnTo>
                    <a:pt x="23" y="71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9" y="92"/>
                  </a:lnTo>
                  <a:lnTo>
                    <a:pt x="32" y="104"/>
                  </a:lnTo>
                  <a:lnTo>
                    <a:pt x="40" y="113"/>
                  </a:lnTo>
                  <a:lnTo>
                    <a:pt x="40" y="113"/>
                  </a:lnTo>
                  <a:lnTo>
                    <a:pt x="54" y="126"/>
                  </a:lnTo>
                  <a:lnTo>
                    <a:pt x="65" y="133"/>
                  </a:lnTo>
                  <a:lnTo>
                    <a:pt x="65" y="133"/>
                  </a:lnTo>
                  <a:lnTo>
                    <a:pt x="73" y="138"/>
                  </a:lnTo>
                  <a:lnTo>
                    <a:pt x="77" y="140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88" y="163"/>
                  </a:lnTo>
                  <a:lnTo>
                    <a:pt x="88" y="163"/>
                  </a:lnTo>
                  <a:lnTo>
                    <a:pt x="98" y="172"/>
                  </a:lnTo>
                  <a:lnTo>
                    <a:pt x="108" y="181"/>
                  </a:lnTo>
                  <a:lnTo>
                    <a:pt x="115" y="193"/>
                  </a:lnTo>
                  <a:lnTo>
                    <a:pt x="127" y="204"/>
                  </a:lnTo>
                  <a:lnTo>
                    <a:pt x="127" y="204"/>
                  </a:lnTo>
                  <a:close/>
                </a:path>
              </a:pathLst>
            </a:custGeom>
            <a:solidFill>
              <a:srgbClr val="A67F6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49" name="Freeform 57"/>
            <p:cNvSpPr>
              <a:spLocks/>
            </p:cNvSpPr>
            <p:nvPr/>
          </p:nvSpPr>
          <p:spPr bwMode="auto">
            <a:xfrm>
              <a:off x="2533" y="2197"/>
              <a:ext cx="24" cy="48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14" y="2"/>
                </a:cxn>
                <a:cxn ang="0">
                  <a:pos x="4" y="13"/>
                </a:cxn>
                <a:cxn ang="0">
                  <a:pos x="4" y="13"/>
                </a:cxn>
                <a:cxn ang="0">
                  <a:pos x="2" y="20"/>
                </a:cxn>
                <a:cxn ang="0">
                  <a:pos x="2" y="29"/>
                </a:cxn>
                <a:cxn ang="0">
                  <a:pos x="2" y="29"/>
                </a:cxn>
                <a:cxn ang="0">
                  <a:pos x="0" y="36"/>
                </a:cxn>
                <a:cxn ang="0">
                  <a:pos x="2" y="39"/>
                </a:cxn>
                <a:cxn ang="0">
                  <a:pos x="2" y="43"/>
                </a:cxn>
                <a:cxn ang="0">
                  <a:pos x="2" y="43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18" y="41"/>
                </a:cxn>
                <a:cxn ang="0">
                  <a:pos x="18" y="41"/>
                </a:cxn>
                <a:cxn ang="0">
                  <a:pos x="22" y="36"/>
                </a:cxn>
                <a:cxn ang="0">
                  <a:pos x="24" y="30"/>
                </a:cxn>
                <a:cxn ang="0">
                  <a:pos x="24" y="30"/>
                </a:cxn>
                <a:cxn ang="0">
                  <a:pos x="22" y="25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22" y="16"/>
                </a:cxn>
                <a:cxn ang="0">
                  <a:pos x="20" y="14"/>
                </a:cxn>
                <a:cxn ang="0">
                  <a:pos x="18" y="11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4" y="2"/>
                </a:cxn>
                <a:cxn ang="0">
                  <a:pos x="14" y="2"/>
                </a:cxn>
              </a:cxnLst>
              <a:rect l="0" t="0" r="r" b="b"/>
              <a:pathLst>
                <a:path w="24" h="48">
                  <a:moveTo>
                    <a:pt x="14" y="2"/>
                  </a:moveTo>
                  <a:lnTo>
                    <a:pt x="14" y="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2" y="20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2" y="39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22" y="36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5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6"/>
                  </a:lnTo>
                  <a:lnTo>
                    <a:pt x="20" y="14"/>
                  </a:lnTo>
                  <a:lnTo>
                    <a:pt x="18" y="11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50" name="Freeform 58"/>
            <p:cNvSpPr>
              <a:spLocks/>
            </p:cNvSpPr>
            <p:nvPr/>
          </p:nvSpPr>
          <p:spPr bwMode="auto">
            <a:xfrm>
              <a:off x="2480" y="2220"/>
              <a:ext cx="46" cy="3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9"/>
                </a:cxn>
                <a:cxn ang="0">
                  <a:pos x="5" y="20"/>
                </a:cxn>
                <a:cxn ang="0">
                  <a:pos x="5" y="20"/>
                </a:cxn>
                <a:cxn ang="0">
                  <a:pos x="7" y="27"/>
                </a:cxn>
                <a:cxn ang="0">
                  <a:pos x="7" y="30"/>
                </a:cxn>
                <a:cxn ang="0">
                  <a:pos x="7" y="30"/>
                </a:cxn>
                <a:cxn ang="0">
                  <a:pos x="15" y="36"/>
                </a:cxn>
                <a:cxn ang="0">
                  <a:pos x="15" y="36"/>
                </a:cxn>
                <a:cxn ang="0">
                  <a:pos x="19" y="38"/>
                </a:cxn>
                <a:cxn ang="0">
                  <a:pos x="19" y="38"/>
                </a:cxn>
                <a:cxn ang="0">
                  <a:pos x="21" y="36"/>
                </a:cxn>
                <a:cxn ang="0">
                  <a:pos x="23" y="34"/>
                </a:cxn>
                <a:cxn ang="0">
                  <a:pos x="23" y="34"/>
                </a:cxn>
                <a:cxn ang="0">
                  <a:pos x="30" y="30"/>
                </a:cxn>
                <a:cxn ang="0">
                  <a:pos x="36" y="29"/>
                </a:cxn>
                <a:cxn ang="0">
                  <a:pos x="40" y="27"/>
                </a:cxn>
                <a:cxn ang="0">
                  <a:pos x="40" y="27"/>
                </a:cxn>
                <a:cxn ang="0">
                  <a:pos x="44" y="27"/>
                </a:cxn>
                <a:cxn ang="0">
                  <a:pos x="46" y="27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0" y="25"/>
                </a:cxn>
                <a:cxn ang="0">
                  <a:pos x="36" y="25"/>
                </a:cxn>
                <a:cxn ang="0">
                  <a:pos x="36" y="25"/>
                </a:cxn>
                <a:cxn ang="0">
                  <a:pos x="32" y="25"/>
                </a:cxn>
                <a:cxn ang="0">
                  <a:pos x="30" y="23"/>
                </a:cxn>
                <a:cxn ang="0">
                  <a:pos x="40" y="13"/>
                </a:cxn>
                <a:cxn ang="0">
                  <a:pos x="40" y="13"/>
                </a:cxn>
                <a:cxn ang="0">
                  <a:pos x="30" y="20"/>
                </a:cxn>
                <a:cxn ang="0">
                  <a:pos x="30" y="20"/>
                </a:cxn>
                <a:cxn ang="0">
                  <a:pos x="30" y="18"/>
                </a:cxn>
                <a:cxn ang="0">
                  <a:pos x="30" y="14"/>
                </a:cxn>
                <a:cxn ang="0">
                  <a:pos x="32" y="9"/>
                </a:cxn>
                <a:cxn ang="0">
                  <a:pos x="32" y="9"/>
                </a:cxn>
                <a:cxn ang="0">
                  <a:pos x="32" y="7"/>
                </a:cxn>
                <a:cxn ang="0">
                  <a:pos x="30" y="7"/>
                </a:cxn>
                <a:cxn ang="0">
                  <a:pos x="27" y="7"/>
                </a:cxn>
                <a:cxn ang="0">
                  <a:pos x="27" y="9"/>
                </a:cxn>
                <a:cxn ang="0">
                  <a:pos x="27" y="9"/>
                </a:cxn>
                <a:cxn ang="0">
                  <a:pos x="25" y="9"/>
                </a:cxn>
                <a:cxn ang="0">
                  <a:pos x="25" y="7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2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9" y="7"/>
                </a:cxn>
                <a:cxn ang="0">
                  <a:pos x="3" y="7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46" h="38">
                  <a:moveTo>
                    <a:pt x="0" y="6"/>
                  </a:moveTo>
                  <a:lnTo>
                    <a:pt x="0" y="6"/>
                  </a:lnTo>
                  <a:lnTo>
                    <a:pt x="2" y="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7" y="27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21" y="36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30" y="30"/>
                  </a:lnTo>
                  <a:lnTo>
                    <a:pt x="36" y="29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4" y="27"/>
                  </a:lnTo>
                  <a:lnTo>
                    <a:pt x="46" y="27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0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2" y="25"/>
                  </a:lnTo>
                  <a:lnTo>
                    <a:pt x="30" y="2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7"/>
                  </a:lnTo>
                  <a:lnTo>
                    <a:pt x="30" y="7"/>
                  </a:lnTo>
                  <a:lnTo>
                    <a:pt x="27" y="7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9" y="7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294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51" name="Freeform 59"/>
            <p:cNvSpPr>
              <a:spLocks/>
            </p:cNvSpPr>
            <p:nvPr/>
          </p:nvSpPr>
          <p:spPr bwMode="auto">
            <a:xfrm>
              <a:off x="2728" y="2720"/>
              <a:ext cx="325" cy="440"/>
            </a:xfrm>
            <a:custGeom>
              <a:avLst/>
              <a:gdLst/>
              <a:ahLst/>
              <a:cxnLst>
                <a:cxn ang="0">
                  <a:pos x="312" y="403"/>
                </a:cxn>
                <a:cxn ang="0">
                  <a:pos x="300" y="384"/>
                </a:cxn>
                <a:cxn ang="0">
                  <a:pos x="265" y="343"/>
                </a:cxn>
                <a:cxn ang="0">
                  <a:pos x="250" y="332"/>
                </a:cxn>
                <a:cxn ang="0">
                  <a:pos x="261" y="325"/>
                </a:cxn>
                <a:cxn ang="0">
                  <a:pos x="269" y="309"/>
                </a:cxn>
                <a:cxn ang="0">
                  <a:pos x="248" y="311"/>
                </a:cxn>
                <a:cxn ang="0">
                  <a:pos x="227" y="307"/>
                </a:cxn>
                <a:cxn ang="0">
                  <a:pos x="198" y="304"/>
                </a:cxn>
                <a:cxn ang="0">
                  <a:pos x="204" y="288"/>
                </a:cxn>
                <a:cxn ang="0">
                  <a:pos x="217" y="229"/>
                </a:cxn>
                <a:cxn ang="0">
                  <a:pos x="231" y="209"/>
                </a:cxn>
                <a:cxn ang="0">
                  <a:pos x="244" y="202"/>
                </a:cxn>
                <a:cxn ang="0">
                  <a:pos x="252" y="167"/>
                </a:cxn>
                <a:cxn ang="0">
                  <a:pos x="261" y="145"/>
                </a:cxn>
                <a:cxn ang="0">
                  <a:pos x="246" y="145"/>
                </a:cxn>
                <a:cxn ang="0">
                  <a:pos x="233" y="153"/>
                </a:cxn>
                <a:cxn ang="0">
                  <a:pos x="225" y="167"/>
                </a:cxn>
                <a:cxn ang="0">
                  <a:pos x="211" y="190"/>
                </a:cxn>
                <a:cxn ang="0">
                  <a:pos x="186" y="188"/>
                </a:cxn>
                <a:cxn ang="0">
                  <a:pos x="185" y="167"/>
                </a:cxn>
                <a:cxn ang="0">
                  <a:pos x="194" y="140"/>
                </a:cxn>
                <a:cxn ang="0">
                  <a:pos x="183" y="124"/>
                </a:cxn>
                <a:cxn ang="0">
                  <a:pos x="156" y="106"/>
                </a:cxn>
                <a:cxn ang="0">
                  <a:pos x="129" y="87"/>
                </a:cxn>
                <a:cxn ang="0">
                  <a:pos x="106" y="108"/>
                </a:cxn>
                <a:cxn ang="0">
                  <a:pos x="96" y="94"/>
                </a:cxn>
                <a:cxn ang="0">
                  <a:pos x="83" y="51"/>
                </a:cxn>
                <a:cxn ang="0">
                  <a:pos x="69" y="16"/>
                </a:cxn>
                <a:cxn ang="0">
                  <a:pos x="46" y="0"/>
                </a:cxn>
                <a:cxn ang="0">
                  <a:pos x="0" y="76"/>
                </a:cxn>
                <a:cxn ang="0">
                  <a:pos x="54" y="224"/>
                </a:cxn>
                <a:cxn ang="0">
                  <a:pos x="71" y="305"/>
                </a:cxn>
                <a:cxn ang="0">
                  <a:pos x="75" y="364"/>
                </a:cxn>
                <a:cxn ang="0">
                  <a:pos x="94" y="414"/>
                </a:cxn>
                <a:cxn ang="0">
                  <a:pos x="177" y="433"/>
                </a:cxn>
                <a:cxn ang="0">
                  <a:pos x="177" y="419"/>
                </a:cxn>
                <a:cxn ang="0">
                  <a:pos x="171" y="385"/>
                </a:cxn>
                <a:cxn ang="0">
                  <a:pos x="177" y="373"/>
                </a:cxn>
                <a:cxn ang="0">
                  <a:pos x="190" y="408"/>
                </a:cxn>
                <a:cxn ang="0">
                  <a:pos x="223" y="439"/>
                </a:cxn>
                <a:cxn ang="0">
                  <a:pos x="244" y="430"/>
                </a:cxn>
                <a:cxn ang="0">
                  <a:pos x="213" y="373"/>
                </a:cxn>
                <a:cxn ang="0">
                  <a:pos x="192" y="344"/>
                </a:cxn>
                <a:cxn ang="0">
                  <a:pos x="194" y="327"/>
                </a:cxn>
                <a:cxn ang="0">
                  <a:pos x="206" y="328"/>
                </a:cxn>
                <a:cxn ang="0">
                  <a:pos x="267" y="387"/>
                </a:cxn>
                <a:cxn ang="0">
                  <a:pos x="285" y="410"/>
                </a:cxn>
                <a:cxn ang="0">
                  <a:pos x="325" y="437"/>
                </a:cxn>
                <a:cxn ang="0">
                  <a:pos x="319" y="419"/>
                </a:cxn>
              </a:cxnLst>
              <a:rect l="0" t="0" r="r" b="b"/>
              <a:pathLst>
                <a:path w="325" h="440">
                  <a:moveTo>
                    <a:pt x="319" y="419"/>
                  </a:moveTo>
                  <a:lnTo>
                    <a:pt x="319" y="419"/>
                  </a:lnTo>
                  <a:lnTo>
                    <a:pt x="315" y="408"/>
                  </a:lnTo>
                  <a:lnTo>
                    <a:pt x="312" y="403"/>
                  </a:lnTo>
                  <a:lnTo>
                    <a:pt x="308" y="398"/>
                  </a:lnTo>
                  <a:lnTo>
                    <a:pt x="304" y="392"/>
                  </a:lnTo>
                  <a:lnTo>
                    <a:pt x="304" y="392"/>
                  </a:lnTo>
                  <a:lnTo>
                    <a:pt x="300" y="384"/>
                  </a:lnTo>
                  <a:lnTo>
                    <a:pt x="292" y="375"/>
                  </a:lnTo>
                  <a:lnTo>
                    <a:pt x="279" y="357"/>
                  </a:lnTo>
                  <a:lnTo>
                    <a:pt x="279" y="357"/>
                  </a:lnTo>
                  <a:lnTo>
                    <a:pt x="265" y="343"/>
                  </a:lnTo>
                  <a:lnTo>
                    <a:pt x="258" y="337"/>
                  </a:lnTo>
                  <a:lnTo>
                    <a:pt x="252" y="334"/>
                  </a:lnTo>
                  <a:lnTo>
                    <a:pt x="252" y="334"/>
                  </a:lnTo>
                  <a:lnTo>
                    <a:pt x="250" y="332"/>
                  </a:lnTo>
                  <a:lnTo>
                    <a:pt x="250" y="330"/>
                  </a:lnTo>
                  <a:lnTo>
                    <a:pt x="256" y="327"/>
                  </a:lnTo>
                  <a:lnTo>
                    <a:pt x="256" y="327"/>
                  </a:lnTo>
                  <a:lnTo>
                    <a:pt x="261" y="325"/>
                  </a:lnTo>
                  <a:lnTo>
                    <a:pt x="263" y="323"/>
                  </a:lnTo>
                  <a:lnTo>
                    <a:pt x="269" y="312"/>
                  </a:lnTo>
                  <a:lnTo>
                    <a:pt x="269" y="312"/>
                  </a:lnTo>
                  <a:lnTo>
                    <a:pt x="269" y="309"/>
                  </a:lnTo>
                  <a:lnTo>
                    <a:pt x="267" y="309"/>
                  </a:lnTo>
                  <a:lnTo>
                    <a:pt x="261" y="309"/>
                  </a:lnTo>
                  <a:lnTo>
                    <a:pt x="252" y="311"/>
                  </a:lnTo>
                  <a:lnTo>
                    <a:pt x="248" y="311"/>
                  </a:lnTo>
                  <a:lnTo>
                    <a:pt x="244" y="309"/>
                  </a:lnTo>
                  <a:lnTo>
                    <a:pt x="244" y="309"/>
                  </a:lnTo>
                  <a:lnTo>
                    <a:pt x="236" y="307"/>
                  </a:lnTo>
                  <a:lnTo>
                    <a:pt x="227" y="307"/>
                  </a:lnTo>
                  <a:lnTo>
                    <a:pt x="206" y="305"/>
                  </a:lnTo>
                  <a:lnTo>
                    <a:pt x="206" y="305"/>
                  </a:lnTo>
                  <a:lnTo>
                    <a:pt x="200" y="305"/>
                  </a:lnTo>
                  <a:lnTo>
                    <a:pt x="198" y="304"/>
                  </a:lnTo>
                  <a:lnTo>
                    <a:pt x="198" y="302"/>
                  </a:lnTo>
                  <a:lnTo>
                    <a:pt x="198" y="300"/>
                  </a:lnTo>
                  <a:lnTo>
                    <a:pt x="204" y="288"/>
                  </a:lnTo>
                  <a:lnTo>
                    <a:pt x="204" y="288"/>
                  </a:lnTo>
                  <a:lnTo>
                    <a:pt x="210" y="266"/>
                  </a:lnTo>
                  <a:lnTo>
                    <a:pt x="210" y="266"/>
                  </a:lnTo>
                  <a:lnTo>
                    <a:pt x="213" y="248"/>
                  </a:lnTo>
                  <a:lnTo>
                    <a:pt x="217" y="229"/>
                  </a:lnTo>
                  <a:lnTo>
                    <a:pt x="217" y="229"/>
                  </a:lnTo>
                  <a:lnTo>
                    <a:pt x="221" y="220"/>
                  </a:lnTo>
                  <a:lnTo>
                    <a:pt x="225" y="213"/>
                  </a:lnTo>
                  <a:lnTo>
                    <a:pt x="231" y="209"/>
                  </a:lnTo>
                  <a:lnTo>
                    <a:pt x="236" y="208"/>
                  </a:lnTo>
                  <a:lnTo>
                    <a:pt x="236" y="208"/>
                  </a:lnTo>
                  <a:lnTo>
                    <a:pt x="242" y="204"/>
                  </a:lnTo>
                  <a:lnTo>
                    <a:pt x="244" y="202"/>
                  </a:lnTo>
                  <a:lnTo>
                    <a:pt x="246" y="190"/>
                  </a:lnTo>
                  <a:lnTo>
                    <a:pt x="246" y="190"/>
                  </a:lnTo>
                  <a:lnTo>
                    <a:pt x="250" y="174"/>
                  </a:lnTo>
                  <a:lnTo>
                    <a:pt x="252" y="167"/>
                  </a:lnTo>
                  <a:lnTo>
                    <a:pt x="256" y="160"/>
                  </a:lnTo>
                  <a:lnTo>
                    <a:pt x="256" y="160"/>
                  </a:lnTo>
                  <a:lnTo>
                    <a:pt x="260" y="153"/>
                  </a:lnTo>
                  <a:lnTo>
                    <a:pt x="261" y="145"/>
                  </a:lnTo>
                  <a:lnTo>
                    <a:pt x="260" y="140"/>
                  </a:lnTo>
                  <a:lnTo>
                    <a:pt x="260" y="140"/>
                  </a:lnTo>
                  <a:lnTo>
                    <a:pt x="252" y="144"/>
                  </a:lnTo>
                  <a:lnTo>
                    <a:pt x="246" y="145"/>
                  </a:lnTo>
                  <a:lnTo>
                    <a:pt x="240" y="151"/>
                  </a:lnTo>
                  <a:lnTo>
                    <a:pt x="240" y="151"/>
                  </a:lnTo>
                  <a:lnTo>
                    <a:pt x="235" y="153"/>
                  </a:lnTo>
                  <a:lnTo>
                    <a:pt x="233" y="153"/>
                  </a:lnTo>
                  <a:lnTo>
                    <a:pt x="229" y="153"/>
                  </a:lnTo>
                  <a:lnTo>
                    <a:pt x="229" y="154"/>
                  </a:lnTo>
                  <a:lnTo>
                    <a:pt x="229" y="154"/>
                  </a:lnTo>
                  <a:lnTo>
                    <a:pt x="225" y="167"/>
                  </a:lnTo>
                  <a:lnTo>
                    <a:pt x="217" y="183"/>
                  </a:lnTo>
                  <a:lnTo>
                    <a:pt x="217" y="183"/>
                  </a:lnTo>
                  <a:lnTo>
                    <a:pt x="215" y="186"/>
                  </a:lnTo>
                  <a:lnTo>
                    <a:pt x="211" y="190"/>
                  </a:lnTo>
                  <a:lnTo>
                    <a:pt x="202" y="193"/>
                  </a:lnTo>
                  <a:lnTo>
                    <a:pt x="192" y="192"/>
                  </a:lnTo>
                  <a:lnTo>
                    <a:pt x="188" y="190"/>
                  </a:lnTo>
                  <a:lnTo>
                    <a:pt x="186" y="188"/>
                  </a:lnTo>
                  <a:lnTo>
                    <a:pt x="186" y="188"/>
                  </a:lnTo>
                  <a:lnTo>
                    <a:pt x="185" y="183"/>
                  </a:lnTo>
                  <a:lnTo>
                    <a:pt x="183" y="179"/>
                  </a:lnTo>
                  <a:lnTo>
                    <a:pt x="185" y="167"/>
                  </a:lnTo>
                  <a:lnTo>
                    <a:pt x="186" y="156"/>
                  </a:lnTo>
                  <a:lnTo>
                    <a:pt x="192" y="145"/>
                  </a:lnTo>
                  <a:lnTo>
                    <a:pt x="192" y="145"/>
                  </a:lnTo>
                  <a:lnTo>
                    <a:pt x="194" y="140"/>
                  </a:lnTo>
                  <a:lnTo>
                    <a:pt x="194" y="135"/>
                  </a:lnTo>
                  <a:lnTo>
                    <a:pt x="192" y="131"/>
                  </a:lnTo>
                  <a:lnTo>
                    <a:pt x="188" y="128"/>
                  </a:lnTo>
                  <a:lnTo>
                    <a:pt x="183" y="124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67" y="117"/>
                  </a:lnTo>
                  <a:lnTo>
                    <a:pt x="156" y="106"/>
                  </a:lnTo>
                  <a:lnTo>
                    <a:pt x="136" y="89"/>
                  </a:lnTo>
                  <a:lnTo>
                    <a:pt x="136" y="89"/>
                  </a:lnTo>
                  <a:lnTo>
                    <a:pt x="133" y="87"/>
                  </a:lnTo>
                  <a:lnTo>
                    <a:pt x="129" y="87"/>
                  </a:lnTo>
                  <a:lnTo>
                    <a:pt x="123" y="90"/>
                  </a:lnTo>
                  <a:lnTo>
                    <a:pt x="123" y="90"/>
                  </a:lnTo>
                  <a:lnTo>
                    <a:pt x="106" y="108"/>
                  </a:lnTo>
                  <a:lnTo>
                    <a:pt x="106" y="108"/>
                  </a:lnTo>
                  <a:lnTo>
                    <a:pt x="102" y="110"/>
                  </a:lnTo>
                  <a:lnTo>
                    <a:pt x="100" y="108"/>
                  </a:lnTo>
                  <a:lnTo>
                    <a:pt x="98" y="103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4" y="83"/>
                  </a:lnTo>
                  <a:lnTo>
                    <a:pt x="90" y="71"/>
                  </a:lnTo>
                  <a:lnTo>
                    <a:pt x="83" y="51"/>
                  </a:lnTo>
                  <a:lnTo>
                    <a:pt x="83" y="51"/>
                  </a:lnTo>
                  <a:lnTo>
                    <a:pt x="77" y="33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3" y="10"/>
                  </a:lnTo>
                  <a:lnTo>
                    <a:pt x="56" y="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6" y="14"/>
                  </a:lnTo>
                  <a:lnTo>
                    <a:pt x="21" y="4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6" y="112"/>
                  </a:lnTo>
                  <a:lnTo>
                    <a:pt x="13" y="147"/>
                  </a:lnTo>
                  <a:lnTo>
                    <a:pt x="13" y="147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59" y="241"/>
                  </a:lnTo>
                  <a:lnTo>
                    <a:pt x="65" y="273"/>
                  </a:lnTo>
                  <a:lnTo>
                    <a:pt x="71" y="305"/>
                  </a:lnTo>
                  <a:lnTo>
                    <a:pt x="73" y="321"/>
                  </a:lnTo>
                  <a:lnTo>
                    <a:pt x="73" y="321"/>
                  </a:lnTo>
                  <a:lnTo>
                    <a:pt x="73" y="336"/>
                  </a:lnTo>
                  <a:lnTo>
                    <a:pt x="75" y="364"/>
                  </a:lnTo>
                  <a:lnTo>
                    <a:pt x="79" y="401"/>
                  </a:lnTo>
                  <a:lnTo>
                    <a:pt x="79" y="401"/>
                  </a:lnTo>
                  <a:lnTo>
                    <a:pt x="86" y="408"/>
                  </a:lnTo>
                  <a:lnTo>
                    <a:pt x="94" y="414"/>
                  </a:lnTo>
                  <a:lnTo>
                    <a:pt x="104" y="417"/>
                  </a:lnTo>
                  <a:lnTo>
                    <a:pt x="104" y="417"/>
                  </a:lnTo>
                  <a:lnTo>
                    <a:pt x="140" y="428"/>
                  </a:lnTo>
                  <a:lnTo>
                    <a:pt x="177" y="433"/>
                  </a:lnTo>
                  <a:lnTo>
                    <a:pt x="177" y="433"/>
                  </a:lnTo>
                  <a:lnTo>
                    <a:pt x="177" y="432"/>
                  </a:lnTo>
                  <a:lnTo>
                    <a:pt x="177" y="432"/>
                  </a:lnTo>
                  <a:lnTo>
                    <a:pt x="177" y="419"/>
                  </a:lnTo>
                  <a:lnTo>
                    <a:pt x="173" y="405"/>
                  </a:lnTo>
                  <a:lnTo>
                    <a:pt x="173" y="405"/>
                  </a:lnTo>
                  <a:lnTo>
                    <a:pt x="171" y="394"/>
                  </a:lnTo>
                  <a:lnTo>
                    <a:pt x="171" y="385"/>
                  </a:lnTo>
                  <a:lnTo>
                    <a:pt x="173" y="371"/>
                  </a:lnTo>
                  <a:lnTo>
                    <a:pt x="173" y="371"/>
                  </a:lnTo>
                  <a:lnTo>
                    <a:pt x="173" y="371"/>
                  </a:lnTo>
                  <a:lnTo>
                    <a:pt x="177" y="373"/>
                  </a:lnTo>
                  <a:lnTo>
                    <a:pt x="186" y="385"/>
                  </a:lnTo>
                  <a:lnTo>
                    <a:pt x="186" y="385"/>
                  </a:lnTo>
                  <a:lnTo>
                    <a:pt x="188" y="396"/>
                  </a:lnTo>
                  <a:lnTo>
                    <a:pt x="190" y="408"/>
                  </a:lnTo>
                  <a:lnTo>
                    <a:pt x="192" y="423"/>
                  </a:lnTo>
                  <a:lnTo>
                    <a:pt x="196" y="437"/>
                  </a:lnTo>
                  <a:lnTo>
                    <a:pt x="196" y="437"/>
                  </a:lnTo>
                  <a:lnTo>
                    <a:pt x="223" y="439"/>
                  </a:lnTo>
                  <a:lnTo>
                    <a:pt x="250" y="440"/>
                  </a:lnTo>
                  <a:lnTo>
                    <a:pt x="250" y="440"/>
                  </a:lnTo>
                  <a:lnTo>
                    <a:pt x="244" y="430"/>
                  </a:lnTo>
                  <a:lnTo>
                    <a:pt x="244" y="430"/>
                  </a:lnTo>
                  <a:lnTo>
                    <a:pt x="229" y="396"/>
                  </a:lnTo>
                  <a:lnTo>
                    <a:pt x="229" y="396"/>
                  </a:lnTo>
                  <a:lnTo>
                    <a:pt x="223" y="385"/>
                  </a:lnTo>
                  <a:lnTo>
                    <a:pt x="213" y="373"/>
                  </a:lnTo>
                  <a:lnTo>
                    <a:pt x="213" y="373"/>
                  </a:lnTo>
                  <a:lnTo>
                    <a:pt x="204" y="362"/>
                  </a:lnTo>
                  <a:lnTo>
                    <a:pt x="196" y="353"/>
                  </a:lnTo>
                  <a:lnTo>
                    <a:pt x="192" y="344"/>
                  </a:lnTo>
                  <a:lnTo>
                    <a:pt x="190" y="341"/>
                  </a:lnTo>
                  <a:lnTo>
                    <a:pt x="192" y="336"/>
                  </a:lnTo>
                  <a:lnTo>
                    <a:pt x="192" y="336"/>
                  </a:lnTo>
                  <a:lnTo>
                    <a:pt x="194" y="327"/>
                  </a:lnTo>
                  <a:lnTo>
                    <a:pt x="196" y="327"/>
                  </a:lnTo>
                  <a:lnTo>
                    <a:pt x="202" y="327"/>
                  </a:lnTo>
                  <a:lnTo>
                    <a:pt x="202" y="327"/>
                  </a:lnTo>
                  <a:lnTo>
                    <a:pt x="206" y="328"/>
                  </a:lnTo>
                  <a:lnTo>
                    <a:pt x="211" y="334"/>
                  </a:lnTo>
                  <a:lnTo>
                    <a:pt x="229" y="350"/>
                  </a:lnTo>
                  <a:lnTo>
                    <a:pt x="248" y="369"/>
                  </a:lnTo>
                  <a:lnTo>
                    <a:pt x="267" y="387"/>
                  </a:lnTo>
                  <a:lnTo>
                    <a:pt x="267" y="387"/>
                  </a:lnTo>
                  <a:lnTo>
                    <a:pt x="273" y="392"/>
                  </a:lnTo>
                  <a:lnTo>
                    <a:pt x="277" y="398"/>
                  </a:lnTo>
                  <a:lnTo>
                    <a:pt x="285" y="410"/>
                  </a:lnTo>
                  <a:lnTo>
                    <a:pt x="288" y="426"/>
                  </a:lnTo>
                  <a:lnTo>
                    <a:pt x="290" y="439"/>
                  </a:lnTo>
                  <a:lnTo>
                    <a:pt x="290" y="439"/>
                  </a:lnTo>
                  <a:lnTo>
                    <a:pt x="325" y="437"/>
                  </a:lnTo>
                  <a:lnTo>
                    <a:pt x="325" y="437"/>
                  </a:lnTo>
                  <a:lnTo>
                    <a:pt x="321" y="428"/>
                  </a:lnTo>
                  <a:lnTo>
                    <a:pt x="319" y="419"/>
                  </a:lnTo>
                  <a:lnTo>
                    <a:pt x="319" y="419"/>
                  </a:lnTo>
                  <a:close/>
                </a:path>
              </a:pathLst>
            </a:custGeom>
            <a:solidFill>
              <a:srgbClr val="9B391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52" name="Freeform 60"/>
            <p:cNvSpPr>
              <a:spLocks/>
            </p:cNvSpPr>
            <p:nvPr/>
          </p:nvSpPr>
          <p:spPr bwMode="auto">
            <a:xfrm>
              <a:off x="2634" y="2761"/>
              <a:ext cx="244" cy="353"/>
            </a:xfrm>
            <a:custGeom>
              <a:avLst/>
              <a:gdLst/>
              <a:ahLst/>
              <a:cxnLst>
                <a:cxn ang="0">
                  <a:pos x="167" y="280"/>
                </a:cxn>
                <a:cxn ang="0">
                  <a:pos x="169" y="303"/>
                </a:cxn>
                <a:cxn ang="0">
                  <a:pos x="175" y="314"/>
                </a:cxn>
                <a:cxn ang="0">
                  <a:pos x="178" y="330"/>
                </a:cxn>
                <a:cxn ang="0">
                  <a:pos x="177" y="344"/>
                </a:cxn>
                <a:cxn ang="0">
                  <a:pos x="177" y="351"/>
                </a:cxn>
                <a:cxn ang="0">
                  <a:pos x="184" y="344"/>
                </a:cxn>
                <a:cxn ang="0">
                  <a:pos x="194" y="334"/>
                </a:cxn>
                <a:cxn ang="0">
                  <a:pos x="217" y="305"/>
                </a:cxn>
                <a:cxn ang="0">
                  <a:pos x="223" y="296"/>
                </a:cxn>
                <a:cxn ang="0">
                  <a:pos x="225" y="298"/>
                </a:cxn>
                <a:cxn ang="0">
                  <a:pos x="223" y="325"/>
                </a:cxn>
                <a:cxn ang="0">
                  <a:pos x="219" y="346"/>
                </a:cxn>
                <a:cxn ang="0">
                  <a:pos x="232" y="328"/>
                </a:cxn>
                <a:cxn ang="0">
                  <a:pos x="242" y="287"/>
                </a:cxn>
                <a:cxn ang="0">
                  <a:pos x="244" y="255"/>
                </a:cxn>
                <a:cxn ang="0">
                  <a:pos x="240" y="234"/>
                </a:cxn>
                <a:cxn ang="0">
                  <a:pos x="238" y="195"/>
                </a:cxn>
                <a:cxn ang="0">
                  <a:pos x="227" y="172"/>
                </a:cxn>
                <a:cxn ang="0">
                  <a:pos x="219" y="124"/>
                </a:cxn>
                <a:cxn ang="0">
                  <a:pos x="221" y="88"/>
                </a:cxn>
                <a:cxn ang="0">
                  <a:pos x="205" y="110"/>
                </a:cxn>
                <a:cxn ang="0">
                  <a:pos x="196" y="144"/>
                </a:cxn>
                <a:cxn ang="0">
                  <a:pos x="194" y="145"/>
                </a:cxn>
                <a:cxn ang="0">
                  <a:pos x="186" y="119"/>
                </a:cxn>
                <a:cxn ang="0">
                  <a:pos x="178" y="55"/>
                </a:cxn>
                <a:cxn ang="0">
                  <a:pos x="163" y="19"/>
                </a:cxn>
                <a:cxn ang="0">
                  <a:pos x="152" y="8"/>
                </a:cxn>
                <a:cxn ang="0">
                  <a:pos x="148" y="26"/>
                </a:cxn>
                <a:cxn ang="0">
                  <a:pos x="142" y="58"/>
                </a:cxn>
                <a:cxn ang="0">
                  <a:pos x="138" y="74"/>
                </a:cxn>
                <a:cxn ang="0">
                  <a:pos x="130" y="42"/>
                </a:cxn>
                <a:cxn ang="0">
                  <a:pos x="121" y="16"/>
                </a:cxn>
                <a:cxn ang="0">
                  <a:pos x="96" y="26"/>
                </a:cxn>
                <a:cxn ang="0">
                  <a:pos x="73" y="58"/>
                </a:cxn>
                <a:cxn ang="0">
                  <a:pos x="51" y="69"/>
                </a:cxn>
                <a:cxn ang="0">
                  <a:pos x="17" y="62"/>
                </a:cxn>
                <a:cxn ang="0">
                  <a:pos x="0" y="39"/>
                </a:cxn>
                <a:cxn ang="0">
                  <a:pos x="1" y="60"/>
                </a:cxn>
                <a:cxn ang="0">
                  <a:pos x="17" y="87"/>
                </a:cxn>
                <a:cxn ang="0">
                  <a:pos x="46" y="104"/>
                </a:cxn>
                <a:cxn ang="0">
                  <a:pos x="57" y="112"/>
                </a:cxn>
                <a:cxn ang="0">
                  <a:pos x="101" y="152"/>
                </a:cxn>
                <a:cxn ang="0">
                  <a:pos x="136" y="190"/>
                </a:cxn>
                <a:cxn ang="0">
                  <a:pos x="152" y="211"/>
                </a:cxn>
                <a:cxn ang="0">
                  <a:pos x="163" y="259"/>
                </a:cxn>
              </a:cxnLst>
              <a:rect l="0" t="0" r="r" b="b"/>
              <a:pathLst>
                <a:path w="244" h="353">
                  <a:moveTo>
                    <a:pt x="163" y="259"/>
                  </a:moveTo>
                  <a:lnTo>
                    <a:pt x="163" y="259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9" y="298"/>
                  </a:lnTo>
                  <a:lnTo>
                    <a:pt x="169" y="303"/>
                  </a:lnTo>
                  <a:lnTo>
                    <a:pt x="171" y="309"/>
                  </a:lnTo>
                  <a:lnTo>
                    <a:pt x="171" y="309"/>
                  </a:lnTo>
                  <a:lnTo>
                    <a:pt x="175" y="314"/>
                  </a:lnTo>
                  <a:lnTo>
                    <a:pt x="177" y="321"/>
                  </a:lnTo>
                  <a:lnTo>
                    <a:pt x="177" y="321"/>
                  </a:lnTo>
                  <a:lnTo>
                    <a:pt x="178" y="330"/>
                  </a:lnTo>
                  <a:lnTo>
                    <a:pt x="178" y="339"/>
                  </a:lnTo>
                  <a:lnTo>
                    <a:pt x="178" y="339"/>
                  </a:lnTo>
                  <a:lnTo>
                    <a:pt x="177" y="344"/>
                  </a:lnTo>
                  <a:lnTo>
                    <a:pt x="175" y="350"/>
                  </a:lnTo>
                  <a:lnTo>
                    <a:pt x="173" y="353"/>
                  </a:lnTo>
                  <a:lnTo>
                    <a:pt x="177" y="351"/>
                  </a:lnTo>
                  <a:lnTo>
                    <a:pt x="177" y="351"/>
                  </a:lnTo>
                  <a:lnTo>
                    <a:pt x="180" y="350"/>
                  </a:lnTo>
                  <a:lnTo>
                    <a:pt x="184" y="344"/>
                  </a:lnTo>
                  <a:lnTo>
                    <a:pt x="188" y="339"/>
                  </a:lnTo>
                  <a:lnTo>
                    <a:pt x="194" y="334"/>
                  </a:lnTo>
                  <a:lnTo>
                    <a:pt x="194" y="334"/>
                  </a:lnTo>
                  <a:lnTo>
                    <a:pt x="205" y="321"/>
                  </a:lnTo>
                  <a:lnTo>
                    <a:pt x="211" y="314"/>
                  </a:lnTo>
                  <a:lnTo>
                    <a:pt x="217" y="305"/>
                  </a:lnTo>
                  <a:lnTo>
                    <a:pt x="217" y="305"/>
                  </a:lnTo>
                  <a:lnTo>
                    <a:pt x="219" y="300"/>
                  </a:lnTo>
                  <a:lnTo>
                    <a:pt x="223" y="296"/>
                  </a:lnTo>
                  <a:lnTo>
                    <a:pt x="223" y="296"/>
                  </a:lnTo>
                  <a:lnTo>
                    <a:pt x="225" y="298"/>
                  </a:lnTo>
                  <a:lnTo>
                    <a:pt x="225" y="298"/>
                  </a:lnTo>
                  <a:lnTo>
                    <a:pt x="225" y="309"/>
                  </a:lnTo>
                  <a:lnTo>
                    <a:pt x="225" y="316"/>
                  </a:lnTo>
                  <a:lnTo>
                    <a:pt x="223" y="325"/>
                  </a:lnTo>
                  <a:lnTo>
                    <a:pt x="223" y="325"/>
                  </a:lnTo>
                  <a:lnTo>
                    <a:pt x="219" y="341"/>
                  </a:lnTo>
                  <a:lnTo>
                    <a:pt x="219" y="346"/>
                  </a:lnTo>
                  <a:lnTo>
                    <a:pt x="219" y="346"/>
                  </a:lnTo>
                  <a:lnTo>
                    <a:pt x="225" y="339"/>
                  </a:lnTo>
                  <a:lnTo>
                    <a:pt x="232" y="328"/>
                  </a:lnTo>
                  <a:lnTo>
                    <a:pt x="236" y="316"/>
                  </a:lnTo>
                  <a:lnTo>
                    <a:pt x="236" y="316"/>
                  </a:lnTo>
                  <a:lnTo>
                    <a:pt x="242" y="287"/>
                  </a:lnTo>
                  <a:lnTo>
                    <a:pt x="244" y="264"/>
                  </a:lnTo>
                  <a:lnTo>
                    <a:pt x="244" y="264"/>
                  </a:lnTo>
                  <a:lnTo>
                    <a:pt x="244" y="255"/>
                  </a:lnTo>
                  <a:lnTo>
                    <a:pt x="242" y="248"/>
                  </a:lnTo>
                  <a:lnTo>
                    <a:pt x="240" y="243"/>
                  </a:lnTo>
                  <a:lnTo>
                    <a:pt x="240" y="234"/>
                  </a:lnTo>
                  <a:lnTo>
                    <a:pt x="240" y="234"/>
                  </a:lnTo>
                  <a:lnTo>
                    <a:pt x="240" y="207"/>
                  </a:lnTo>
                  <a:lnTo>
                    <a:pt x="238" y="195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27" y="172"/>
                  </a:lnTo>
                  <a:lnTo>
                    <a:pt x="223" y="158"/>
                  </a:lnTo>
                  <a:lnTo>
                    <a:pt x="221" y="142"/>
                  </a:lnTo>
                  <a:lnTo>
                    <a:pt x="219" y="124"/>
                  </a:lnTo>
                  <a:lnTo>
                    <a:pt x="219" y="124"/>
                  </a:lnTo>
                  <a:lnTo>
                    <a:pt x="219" y="104"/>
                  </a:lnTo>
                  <a:lnTo>
                    <a:pt x="221" y="88"/>
                  </a:lnTo>
                  <a:lnTo>
                    <a:pt x="223" y="72"/>
                  </a:lnTo>
                  <a:lnTo>
                    <a:pt x="223" y="72"/>
                  </a:lnTo>
                  <a:lnTo>
                    <a:pt x="205" y="110"/>
                  </a:lnTo>
                  <a:lnTo>
                    <a:pt x="205" y="110"/>
                  </a:lnTo>
                  <a:lnTo>
                    <a:pt x="200" y="128"/>
                  </a:lnTo>
                  <a:lnTo>
                    <a:pt x="196" y="144"/>
                  </a:lnTo>
                  <a:lnTo>
                    <a:pt x="196" y="144"/>
                  </a:lnTo>
                  <a:lnTo>
                    <a:pt x="196" y="145"/>
                  </a:lnTo>
                  <a:lnTo>
                    <a:pt x="194" y="145"/>
                  </a:lnTo>
                  <a:lnTo>
                    <a:pt x="192" y="140"/>
                  </a:lnTo>
                  <a:lnTo>
                    <a:pt x="188" y="131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2" y="76"/>
                  </a:lnTo>
                  <a:lnTo>
                    <a:pt x="178" y="55"/>
                  </a:lnTo>
                  <a:lnTo>
                    <a:pt x="175" y="42"/>
                  </a:lnTo>
                  <a:lnTo>
                    <a:pt x="175" y="42"/>
                  </a:lnTo>
                  <a:lnTo>
                    <a:pt x="163" y="19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2" y="8"/>
                  </a:lnTo>
                  <a:lnTo>
                    <a:pt x="150" y="17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6" y="44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0" y="69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64"/>
                  </a:lnTo>
                  <a:lnTo>
                    <a:pt x="130" y="42"/>
                  </a:lnTo>
                  <a:lnTo>
                    <a:pt x="130" y="42"/>
                  </a:lnTo>
                  <a:lnTo>
                    <a:pt x="125" y="24"/>
                  </a:lnTo>
                  <a:lnTo>
                    <a:pt x="121" y="16"/>
                  </a:lnTo>
                  <a:lnTo>
                    <a:pt x="121" y="16"/>
                  </a:lnTo>
                  <a:lnTo>
                    <a:pt x="111" y="1"/>
                  </a:lnTo>
                  <a:lnTo>
                    <a:pt x="111" y="1"/>
                  </a:lnTo>
                  <a:lnTo>
                    <a:pt x="96" y="26"/>
                  </a:lnTo>
                  <a:lnTo>
                    <a:pt x="82" y="46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69" y="62"/>
                  </a:lnTo>
                  <a:lnTo>
                    <a:pt x="63" y="65"/>
                  </a:lnTo>
                  <a:lnTo>
                    <a:pt x="51" y="69"/>
                  </a:lnTo>
                  <a:lnTo>
                    <a:pt x="40" y="69"/>
                  </a:lnTo>
                  <a:lnTo>
                    <a:pt x="26" y="65"/>
                  </a:lnTo>
                  <a:lnTo>
                    <a:pt x="17" y="62"/>
                  </a:lnTo>
                  <a:lnTo>
                    <a:pt x="7" y="55"/>
                  </a:lnTo>
                  <a:lnTo>
                    <a:pt x="1" y="4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51"/>
                  </a:lnTo>
                  <a:lnTo>
                    <a:pt x="1" y="60"/>
                  </a:lnTo>
                  <a:lnTo>
                    <a:pt x="5" y="69"/>
                  </a:lnTo>
                  <a:lnTo>
                    <a:pt x="7" y="76"/>
                  </a:lnTo>
                  <a:lnTo>
                    <a:pt x="17" y="87"/>
                  </a:lnTo>
                  <a:lnTo>
                    <a:pt x="26" y="96"/>
                  </a:lnTo>
                  <a:lnTo>
                    <a:pt x="36" y="101"/>
                  </a:lnTo>
                  <a:lnTo>
                    <a:pt x="46" y="104"/>
                  </a:lnTo>
                  <a:lnTo>
                    <a:pt x="53" y="108"/>
                  </a:lnTo>
                  <a:lnTo>
                    <a:pt x="57" y="112"/>
                  </a:lnTo>
                  <a:lnTo>
                    <a:pt x="57" y="112"/>
                  </a:lnTo>
                  <a:lnTo>
                    <a:pt x="67" y="122"/>
                  </a:lnTo>
                  <a:lnTo>
                    <a:pt x="84" y="136"/>
                  </a:lnTo>
                  <a:lnTo>
                    <a:pt x="101" y="152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36" y="190"/>
                  </a:lnTo>
                  <a:lnTo>
                    <a:pt x="148" y="202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63" y="259"/>
                  </a:lnTo>
                  <a:lnTo>
                    <a:pt x="163" y="259"/>
                  </a:lnTo>
                  <a:close/>
                </a:path>
              </a:pathLst>
            </a:custGeom>
            <a:solidFill>
              <a:srgbClr val="7C2D0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53" name="Freeform 61"/>
            <p:cNvSpPr>
              <a:spLocks/>
            </p:cNvSpPr>
            <p:nvPr/>
          </p:nvSpPr>
          <p:spPr bwMode="auto">
            <a:xfrm>
              <a:off x="2980" y="2851"/>
              <a:ext cx="42" cy="174"/>
            </a:xfrm>
            <a:custGeom>
              <a:avLst/>
              <a:gdLst/>
              <a:ahLst/>
              <a:cxnLst>
                <a:cxn ang="0">
                  <a:pos x="11" y="132"/>
                </a:cxn>
                <a:cxn ang="0">
                  <a:pos x="11" y="132"/>
                </a:cxn>
                <a:cxn ang="0">
                  <a:pos x="21" y="117"/>
                </a:cxn>
                <a:cxn ang="0">
                  <a:pos x="25" y="110"/>
                </a:cxn>
                <a:cxn ang="0">
                  <a:pos x="25" y="110"/>
                </a:cxn>
                <a:cxn ang="0">
                  <a:pos x="29" y="121"/>
                </a:cxn>
                <a:cxn ang="0">
                  <a:pos x="31" y="139"/>
                </a:cxn>
                <a:cxn ang="0">
                  <a:pos x="31" y="139"/>
                </a:cxn>
                <a:cxn ang="0">
                  <a:pos x="29" y="162"/>
                </a:cxn>
                <a:cxn ang="0">
                  <a:pos x="31" y="171"/>
                </a:cxn>
                <a:cxn ang="0">
                  <a:pos x="33" y="174"/>
                </a:cxn>
                <a:cxn ang="0">
                  <a:pos x="34" y="173"/>
                </a:cxn>
                <a:cxn ang="0">
                  <a:pos x="34" y="173"/>
                </a:cxn>
                <a:cxn ang="0">
                  <a:pos x="38" y="171"/>
                </a:cxn>
                <a:cxn ang="0">
                  <a:pos x="40" y="167"/>
                </a:cxn>
                <a:cxn ang="0">
                  <a:pos x="42" y="160"/>
                </a:cxn>
                <a:cxn ang="0">
                  <a:pos x="42" y="153"/>
                </a:cxn>
                <a:cxn ang="0">
                  <a:pos x="42" y="144"/>
                </a:cxn>
                <a:cxn ang="0">
                  <a:pos x="42" y="144"/>
                </a:cxn>
                <a:cxn ang="0">
                  <a:pos x="36" y="117"/>
                </a:cxn>
                <a:cxn ang="0">
                  <a:pos x="33" y="103"/>
                </a:cxn>
                <a:cxn ang="0">
                  <a:pos x="31" y="91"/>
                </a:cxn>
                <a:cxn ang="0">
                  <a:pos x="31" y="91"/>
                </a:cxn>
                <a:cxn ang="0">
                  <a:pos x="34" y="23"/>
                </a:cxn>
                <a:cxn ang="0">
                  <a:pos x="34" y="23"/>
                </a:cxn>
                <a:cxn ang="0">
                  <a:pos x="36" y="6"/>
                </a:cxn>
                <a:cxn ang="0">
                  <a:pos x="36" y="2"/>
                </a:cxn>
                <a:cxn ang="0">
                  <a:pos x="36" y="0"/>
                </a:cxn>
                <a:cxn ang="0">
                  <a:pos x="34" y="2"/>
                </a:cxn>
                <a:cxn ang="0">
                  <a:pos x="34" y="2"/>
                </a:cxn>
                <a:cxn ang="0">
                  <a:pos x="31" y="4"/>
                </a:cxn>
                <a:cxn ang="0">
                  <a:pos x="29" y="6"/>
                </a:cxn>
                <a:cxn ang="0">
                  <a:pos x="29" y="13"/>
                </a:cxn>
                <a:cxn ang="0">
                  <a:pos x="29" y="13"/>
                </a:cxn>
                <a:cxn ang="0">
                  <a:pos x="25" y="46"/>
                </a:cxn>
                <a:cxn ang="0">
                  <a:pos x="21" y="71"/>
                </a:cxn>
                <a:cxn ang="0">
                  <a:pos x="21" y="71"/>
                </a:cxn>
                <a:cxn ang="0">
                  <a:pos x="21" y="87"/>
                </a:cxn>
                <a:cxn ang="0">
                  <a:pos x="19" y="96"/>
                </a:cxn>
                <a:cxn ang="0">
                  <a:pos x="19" y="101"/>
                </a:cxn>
                <a:cxn ang="0">
                  <a:pos x="19" y="101"/>
                </a:cxn>
                <a:cxn ang="0">
                  <a:pos x="11" y="110"/>
                </a:cxn>
                <a:cxn ang="0">
                  <a:pos x="6" y="119"/>
                </a:cxn>
                <a:cxn ang="0">
                  <a:pos x="2" y="126"/>
                </a:cxn>
                <a:cxn ang="0">
                  <a:pos x="2" y="126"/>
                </a:cxn>
                <a:cxn ang="0">
                  <a:pos x="0" y="133"/>
                </a:cxn>
                <a:cxn ang="0">
                  <a:pos x="2" y="137"/>
                </a:cxn>
                <a:cxn ang="0">
                  <a:pos x="6" y="135"/>
                </a:cxn>
                <a:cxn ang="0">
                  <a:pos x="11" y="132"/>
                </a:cxn>
                <a:cxn ang="0">
                  <a:pos x="11" y="132"/>
                </a:cxn>
              </a:cxnLst>
              <a:rect l="0" t="0" r="r" b="b"/>
              <a:pathLst>
                <a:path w="42" h="174">
                  <a:moveTo>
                    <a:pt x="11" y="132"/>
                  </a:moveTo>
                  <a:lnTo>
                    <a:pt x="11" y="132"/>
                  </a:lnTo>
                  <a:lnTo>
                    <a:pt x="21" y="117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9" y="121"/>
                  </a:lnTo>
                  <a:lnTo>
                    <a:pt x="31" y="139"/>
                  </a:lnTo>
                  <a:lnTo>
                    <a:pt x="31" y="139"/>
                  </a:lnTo>
                  <a:lnTo>
                    <a:pt x="29" y="162"/>
                  </a:lnTo>
                  <a:lnTo>
                    <a:pt x="31" y="171"/>
                  </a:lnTo>
                  <a:lnTo>
                    <a:pt x="33" y="174"/>
                  </a:lnTo>
                  <a:lnTo>
                    <a:pt x="34" y="173"/>
                  </a:lnTo>
                  <a:lnTo>
                    <a:pt x="34" y="173"/>
                  </a:lnTo>
                  <a:lnTo>
                    <a:pt x="38" y="171"/>
                  </a:lnTo>
                  <a:lnTo>
                    <a:pt x="40" y="167"/>
                  </a:lnTo>
                  <a:lnTo>
                    <a:pt x="42" y="160"/>
                  </a:lnTo>
                  <a:lnTo>
                    <a:pt x="42" y="153"/>
                  </a:lnTo>
                  <a:lnTo>
                    <a:pt x="42" y="144"/>
                  </a:lnTo>
                  <a:lnTo>
                    <a:pt x="42" y="144"/>
                  </a:lnTo>
                  <a:lnTo>
                    <a:pt x="36" y="117"/>
                  </a:lnTo>
                  <a:lnTo>
                    <a:pt x="33" y="103"/>
                  </a:lnTo>
                  <a:lnTo>
                    <a:pt x="31" y="91"/>
                  </a:lnTo>
                  <a:lnTo>
                    <a:pt x="31" y="91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36" y="6"/>
                  </a:lnTo>
                  <a:lnTo>
                    <a:pt x="36" y="2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1" y="4"/>
                  </a:lnTo>
                  <a:lnTo>
                    <a:pt x="29" y="6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5" y="46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87"/>
                  </a:lnTo>
                  <a:lnTo>
                    <a:pt x="19" y="96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1" y="110"/>
                  </a:lnTo>
                  <a:lnTo>
                    <a:pt x="6" y="119"/>
                  </a:lnTo>
                  <a:lnTo>
                    <a:pt x="2" y="126"/>
                  </a:lnTo>
                  <a:lnTo>
                    <a:pt x="2" y="126"/>
                  </a:lnTo>
                  <a:lnTo>
                    <a:pt x="0" y="133"/>
                  </a:lnTo>
                  <a:lnTo>
                    <a:pt x="2" y="137"/>
                  </a:lnTo>
                  <a:lnTo>
                    <a:pt x="6" y="135"/>
                  </a:lnTo>
                  <a:lnTo>
                    <a:pt x="11" y="132"/>
                  </a:lnTo>
                  <a:lnTo>
                    <a:pt x="11" y="132"/>
                  </a:lnTo>
                  <a:close/>
                </a:path>
              </a:pathLst>
            </a:custGeom>
            <a:solidFill>
              <a:srgbClr val="9B391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54" name="Freeform 62"/>
            <p:cNvSpPr>
              <a:spLocks/>
            </p:cNvSpPr>
            <p:nvPr/>
          </p:nvSpPr>
          <p:spPr bwMode="auto">
            <a:xfrm>
              <a:off x="3070" y="2908"/>
              <a:ext cx="300" cy="217"/>
            </a:xfrm>
            <a:custGeom>
              <a:avLst/>
              <a:gdLst/>
              <a:ahLst/>
              <a:cxnLst>
                <a:cxn ang="0">
                  <a:pos x="281" y="82"/>
                </a:cxn>
                <a:cxn ang="0">
                  <a:pos x="285" y="66"/>
                </a:cxn>
                <a:cxn ang="0">
                  <a:pos x="277" y="55"/>
                </a:cxn>
                <a:cxn ang="0">
                  <a:pos x="241" y="23"/>
                </a:cxn>
                <a:cxn ang="0">
                  <a:pos x="197" y="0"/>
                </a:cxn>
                <a:cxn ang="0">
                  <a:pos x="141" y="44"/>
                </a:cxn>
                <a:cxn ang="0">
                  <a:pos x="122" y="60"/>
                </a:cxn>
                <a:cxn ang="0">
                  <a:pos x="97" y="71"/>
                </a:cxn>
                <a:cxn ang="0">
                  <a:pos x="66" y="62"/>
                </a:cxn>
                <a:cxn ang="0">
                  <a:pos x="35" y="44"/>
                </a:cxn>
                <a:cxn ang="0">
                  <a:pos x="35" y="52"/>
                </a:cxn>
                <a:cxn ang="0">
                  <a:pos x="48" y="69"/>
                </a:cxn>
                <a:cxn ang="0">
                  <a:pos x="77" y="101"/>
                </a:cxn>
                <a:cxn ang="0">
                  <a:pos x="75" y="108"/>
                </a:cxn>
                <a:cxn ang="0">
                  <a:pos x="66" y="107"/>
                </a:cxn>
                <a:cxn ang="0">
                  <a:pos x="39" y="82"/>
                </a:cxn>
                <a:cxn ang="0">
                  <a:pos x="21" y="57"/>
                </a:cxn>
                <a:cxn ang="0">
                  <a:pos x="6" y="43"/>
                </a:cxn>
                <a:cxn ang="0">
                  <a:pos x="0" y="46"/>
                </a:cxn>
                <a:cxn ang="0">
                  <a:pos x="12" y="62"/>
                </a:cxn>
                <a:cxn ang="0">
                  <a:pos x="12" y="69"/>
                </a:cxn>
                <a:cxn ang="0">
                  <a:pos x="4" y="80"/>
                </a:cxn>
                <a:cxn ang="0">
                  <a:pos x="16" y="94"/>
                </a:cxn>
                <a:cxn ang="0">
                  <a:pos x="43" y="137"/>
                </a:cxn>
                <a:cxn ang="0">
                  <a:pos x="81" y="165"/>
                </a:cxn>
                <a:cxn ang="0">
                  <a:pos x="97" y="169"/>
                </a:cxn>
                <a:cxn ang="0">
                  <a:pos x="123" y="188"/>
                </a:cxn>
                <a:cxn ang="0">
                  <a:pos x="148" y="217"/>
                </a:cxn>
                <a:cxn ang="0">
                  <a:pos x="168" y="194"/>
                </a:cxn>
                <a:cxn ang="0">
                  <a:pos x="83" y="116"/>
                </a:cxn>
                <a:cxn ang="0">
                  <a:pos x="81" y="110"/>
                </a:cxn>
                <a:cxn ang="0">
                  <a:pos x="91" y="112"/>
                </a:cxn>
                <a:cxn ang="0">
                  <a:pos x="198" y="196"/>
                </a:cxn>
                <a:cxn ang="0">
                  <a:pos x="247" y="171"/>
                </a:cxn>
                <a:cxn ang="0">
                  <a:pos x="229" y="140"/>
                </a:cxn>
                <a:cxn ang="0">
                  <a:pos x="200" y="124"/>
                </a:cxn>
                <a:cxn ang="0">
                  <a:pos x="173" y="92"/>
                </a:cxn>
                <a:cxn ang="0">
                  <a:pos x="162" y="80"/>
                </a:cxn>
                <a:cxn ang="0">
                  <a:pos x="162" y="73"/>
                </a:cxn>
                <a:cxn ang="0">
                  <a:pos x="179" y="68"/>
                </a:cxn>
                <a:cxn ang="0">
                  <a:pos x="204" y="73"/>
                </a:cxn>
                <a:cxn ang="0">
                  <a:pos x="216" y="101"/>
                </a:cxn>
                <a:cxn ang="0">
                  <a:pos x="223" y="121"/>
                </a:cxn>
                <a:cxn ang="0">
                  <a:pos x="241" y="139"/>
                </a:cxn>
                <a:cxn ang="0">
                  <a:pos x="258" y="151"/>
                </a:cxn>
                <a:cxn ang="0">
                  <a:pos x="300" y="135"/>
                </a:cxn>
                <a:cxn ang="0">
                  <a:pos x="285" y="116"/>
                </a:cxn>
                <a:cxn ang="0">
                  <a:pos x="277" y="91"/>
                </a:cxn>
              </a:cxnLst>
              <a:rect l="0" t="0" r="r" b="b"/>
              <a:pathLst>
                <a:path w="300" h="217">
                  <a:moveTo>
                    <a:pt x="277" y="91"/>
                  </a:moveTo>
                  <a:lnTo>
                    <a:pt x="277" y="91"/>
                  </a:lnTo>
                  <a:lnTo>
                    <a:pt x="281" y="82"/>
                  </a:lnTo>
                  <a:lnTo>
                    <a:pt x="285" y="76"/>
                  </a:lnTo>
                  <a:lnTo>
                    <a:pt x="287" y="73"/>
                  </a:lnTo>
                  <a:lnTo>
                    <a:pt x="285" y="66"/>
                  </a:lnTo>
                  <a:lnTo>
                    <a:pt x="285" y="66"/>
                  </a:lnTo>
                  <a:lnTo>
                    <a:pt x="281" y="60"/>
                  </a:lnTo>
                  <a:lnTo>
                    <a:pt x="277" y="55"/>
                  </a:lnTo>
                  <a:lnTo>
                    <a:pt x="262" y="43"/>
                  </a:lnTo>
                  <a:lnTo>
                    <a:pt x="241" y="23"/>
                  </a:lnTo>
                  <a:lnTo>
                    <a:pt x="241" y="23"/>
                  </a:lnTo>
                  <a:lnTo>
                    <a:pt x="231" y="18"/>
                  </a:lnTo>
                  <a:lnTo>
                    <a:pt x="216" y="9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72" y="20"/>
                  </a:lnTo>
                  <a:lnTo>
                    <a:pt x="141" y="44"/>
                  </a:lnTo>
                  <a:lnTo>
                    <a:pt x="141" y="44"/>
                  </a:lnTo>
                  <a:lnTo>
                    <a:pt x="133" y="52"/>
                  </a:lnTo>
                  <a:lnTo>
                    <a:pt x="122" y="60"/>
                  </a:lnTo>
                  <a:lnTo>
                    <a:pt x="108" y="68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3" y="71"/>
                  </a:lnTo>
                  <a:lnTo>
                    <a:pt x="85" y="69"/>
                  </a:lnTo>
                  <a:lnTo>
                    <a:pt x="66" y="62"/>
                  </a:lnTo>
                  <a:lnTo>
                    <a:pt x="48" y="53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3" y="43"/>
                  </a:lnTo>
                  <a:lnTo>
                    <a:pt x="33" y="44"/>
                  </a:lnTo>
                  <a:lnTo>
                    <a:pt x="35" y="52"/>
                  </a:lnTo>
                  <a:lnTo>
                    <a:pt x="43" y="60"/>
                  </a:lnTo>
                  <a:lnTo>
                    <a:pt x="48" y="69"/>
                  </a:lnTo>
                  <a:lnTo>
                    <a:pt x="48" y="69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7" y="101"/>
                  </a:lnTo>
                  <a:lnTo>
                    <a:pt x="79" y="107"/>
                  </a:lnTo>
                  <a:lnTo>
                    <a:pt x="77" y="108"/>
                  </a:lnTo>
                  <a:lnTo>
                    <a:pt x="75" y="108"/>
                  </a:lnTo>
                  <a:lnTo>
                    <a:pt x="75" y="108"/>
                  </a:lnTo>
                  <a:lnTo>
                    <a:pt x="71" y="108"/>
                  </a:lnTo>
                  <a:lnTo>
                    <a:pt x="66" y="107"/>
                  </a:lnTo>
                  <a:lnTo>
                    <a:pt x="54" y="100"/>
                  </a:lnTo>
                  <a:lnTo>
                    <a:pt x="45" y="91"/>
                  </a:lnTo>
                  <a:lnTo>
                    <a:pt x="39" y="82"/>
                  </a:lnTo>
                  <a:lnTo>
                    <a:pt x="39" y="82"/>
                  </a:lnTo>
                  <a:lnTo>
                    <a:pt x="31" y="69"/>
                  </a:lnTo>
                  <a:lnTo>
                    <a:pt x="21" y="57"/>
                  </a:lnTo>
                  <a:lnTo>
                    <a:pt x="12" y="46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4" y="43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12" y="62"/>
                  </a:lnTo>
                  <a:lnTo>
                    <a:pt x="14" y="66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8" y="71"/>
                  </a:lnTo>
                  <a:lnTo>
                    <a:pt x="4" y="76"/>
                  </a:lnTo>
                  <a:lnTo>
                    <a:pt x="4" y="80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16" y="94"/>
                  </a:lnTo>
                  <a:lnTo>
                    <a:pt x="25" y="110"/>
                  </a:lnTo>
                  <a:lnTo>
                    <a:pt x="43" y="137"/>
                  </a:lnTo>
                  <a:lnTo>
                    <a:pt x="43" y="137"/>
                  </a:lnTo>
                  <a:lnTo>
                    <a:pt x="50" y="144"/>
                  </a:lnTo>
                  <a:lnTo>
                    <a:pt x="64" y="155"/>
                  </a:lnTo>
                  <a:lnTo>
                    <a:pt x="81" y="165"/>
                  </a:lnTo>
                  <a:lnTo>
                    <a:pt x="89" y="167"/>
                  </a:lnTo>
                  <a:lnTo>
                    <a:pt x="97" y="169"/>
                  </a:lnTo>
                  <a:lnTo>
                    <a:pt x="97" y="169"/>
                  </a:lnTo>
                  <a:lnTo>
                    <a:pt x="102" y="171"/>
                  </a:lnTo>
                  <a:lnTo>
                    <a:pt x="108" y="174"/>
                  </a:lnTo>
                  <a:lnTo>
                    <a:pt x="123" y="188"/>
                  </a:lnTo>
                  <a:lnTo>
                    <a:pt x="137" y="204"/>
                  </a:lnTo>
                  <a:lnTo>
                    <a:pt x="148" y="217"/>
                  </a:lnTo>
                  <a:lnTo>
                    <a:pt x="148" y="217"/>
                  </a:lnTo>
                  <a:lnTo>
                    <a:pt x="177" y="204"/>
                  </a:lnTo>
                  <a:lnTo>
                    <a:pt x="177" y="204"/>
                  </a:lnTo>
                  <a:lnTo>
                    <a:pt x="168" y="194"/>
                  </a:lnTo>
                  <a:lnTo>
                    <a:pt x="160" y="187"/>
                  </a:lnTo>
                  <a:lnTo>
                    <a:pt x="160" y="187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1" y="112"/>
                  </a:lnTo>
                  <a:lnTo>
                    <a:pt x="81" y="110"/>
                  </a:lnTo>
                  <a:lnTo>
                    <a:pt x="81" y="108"/>
                  </a:lnTo>
                  <a:lnTo>
                    <a:pt x="83" y="108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135" y="146"/>
                  </a:lnTo>
                  <a:lnTo>
                    <a:pt x="198" y="196"/>
                  </a:lnTo>
                  <a:lnTo>
                    <a:pt x="198" y="196"/>
                  </a:lnTo>
                  <a:lnTo>
                    <a:pt x="247" y="171"/>
                  </a:lnTo>
                  <a:lnTo>
                    <a:pt x="247" y="171"/>
                  </a:lnTo>
                  <a:lnTo>
                    <a:pt x="235" y="148"/>
                  </a:lnTo>
                  <a:lnTo>
                    <a:pt x="235" y="148"/>
                  </a:lnTo>
                  <a:lnTo>
                    <a:pt x="229" y="140"/>
                  </a:lnTo>
                  <a:lnTo>
                    <a:pt x="218" y="133"/>
                  </a:lnTo>
                  <a:lnTo>
                    <a:pt x="200" y="124"/>
                  </a:lnTo>
                  <a:lnTo>
                    <a:pt x="200" y="124"/>
                  </a:lnTo>
                  <a:lnTo>
                    <a:pt x="195" y="117"/>
                  </a:lnTo>
                  <a:lnTo>
                    <a:pt x="187" y="108"/>
                  </a:lnTo>
                  <a:lnTo>
                    <a:pt x="173" y="92"/>
                  </a:lnTo>
                  <a:lnTo>
                    <a:pt x="173" y="92"/>
                  </a:lnTo>
                  <a:lnTo>
                    <a:pt x="168" y="87"/>
                  </a:lnTo>
                  <a:lnTo>
                    <a:pt x="162" y="80"/>
                  </a:lnTo>
                  <a:lnTo>
                    <a:pt x="160" y="78"/>
                  </a:lnTo>
                  <a:lnTo>
                    <a:pt x="160" y="75"/>
                  </a:lnTo>
                  <a:lnTo>
                    <a:pt x="162" y="73"/>
                  </a:lnTo>
                  <a:lnTo>
                    <a:pt x="168" y="69"/>
                  </a:lnTo>
                  <a:lnTo>
                    <a:pt x="168" y="69"/>
                  </a:lnTo>
                  <a:lnTo>
                    <a:pt x="179" y="68"/>
                  </a:lnTo>
                  <a:lnTo>
                    <a:pt x="191" y="68"/>
                  </a:lnTo>
                  <a:lnTo>
                    <a:pt x="198" y="69"/>
                  </a:lnTo>
                  <a:lnTo>
                    <a:pt x="204" y="73"/>
                  </a:lnTo>
                  <a:lnTo>
                    <a:pt x="204" y="73"/>
                  </a:lnTo>
                  <a:lnTo>
                    <a:pt x="210" y="84"/>
                  </a:lnTo>
                  <a:lnTo>
                    <a:pt x="216" y="101"/>
                  </a:lnTo>
                  <a:lnTo>
                    <a:pt x="216" y="101"/>
                  </a:lnTo>
                  <a:lnTo>
                    <a:pt x="220" y="116"/>
                  </a:lnTo>
                  <a:lnTo>
                    <a:pt x="223" y="121"/>
                  </a:lnTo>
                  <a:lnTo>
                    <a:pt x="227" y="128"/>
                  </a:lnTo>
                  <a:lnTo>
                    <a:pt x="227" y="128"/>
                  </a:lnTo>
                  <a:lnTo>
                    <a:pt x="241" y="139"/>
                  </a:lnTo>
                  <a:lnTo>
                    <a:pt x="250" y="144"/>
                  </a:lnTo>
                  <a:lnTo>
                    <a:pt x="250" y="144"/>
                  </a:lnTo>
                  <a:lnTo>
                    <a:pt x="258" y="151"/>
                  </a:lnTo>
                  <a:lnTo>
                    <a:pt x="266" y="158"/>
                  </a:lnTo>
                  <a:lnTo>
                    <a:pt x="266" y="158"/>
                  </a:lnTo>
                  <a:lnTo>
                    <a:pt x="300" y="135"/>
                  </a:lnTo>
                  <a:lnTo>
                    <a:pt x="300" y="135"/>
                  </a:lnTo>
                  <a:lnTo>
                    <a:pt x="293" y="126"/>
                  </a:lnTo>
                  <a:lnTo>
                    <a:pt x="285" y="116"/>
                  </a:lnTo>
                  <a:lnTo>
                    <a:pt x="279" y="103"/>
                  </a:lnTo>
                  <a:lnTo>
                    <a:pt x="277" y="96"/>
                  </a:lnTo>
                  <a:lnTo>
                    <a:pt x="277" y="91"/>
                  </a:lnTo>
                  <a:lnTo>
                    <a:pt x="277" y="91"/>
                  </a:lnTo>
                  <a:close/>
                </a:path>
              </a:pathLst>
            </a:custGeom>
            <a:solidFill>
              <a:srgbClr val="D34D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55" name="Freeform 63"/>
            <p:cNvSpPr>
              <a:spLocks/>
            </p:cNvSpPr>
            <p:nvPr/>
          </p:nvSpPr>
          <p:spPr bwMode="auto">
            <a:xfrm>
              <a:off x="2997" y="2871"/>
              <a:ext cx="58" cy="34"/>
            </a:xfrm>
            <a:custGeom>
              <a:avLst/>
              <a:gdLst/>
              <a:ahLst/>
              <a:cxnLst>
                <a:cxn ang="0">
                  <a:pos x="50" y="23"/>
                </a:cxn>
                <a:cxn ang="0">
                  <a:pos x="50" y="23"/>
                </a:cxn>
                <a:cxn ang="0">
                  <a:pos x="44" y="21"/>
                </a:cxn>
                <a:cxn ang="0">
                  <a:pos x="33" y="21"/>
                </a:cxn>
                <a:cxn ang="0">
                  <a:pos x="33" y="21"/>
                </a:cxn>
                <a:cxn ang="0">
                  <a:pos x="27" y="19"/>
                </a:cxn>
                <a:cxn ang="0">
                  <a:pos x="21" y="18"/>
                </a:cxn>
                <a:cxn ang="0">
                  <a:pos x="19" y="16"/>
                </a:cxn>
                <a:cxn ang="0">
                  <a:pos x="19" y="10"/>
                </a:cxn>
                <a:cxn ang="0">
                  <a:pos x="19" y="10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2" y="2"/>
                </a:cxn>
                <a:cxn ang="0">
                  <a:pos x="6" y="7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23"/>
                </a:cxn>
                <a:cxn ang="0">
                  <a:pos x="2" y="28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21" y="34"/>
                </a:cxn>
                <a:cxn ang="0">
                  <a:pos x="31" y="34"/>
                </a:cxn>
                <a:cxn ang="0">
                  <a:pos x="46" y="32"/>
                </a:cxn>
                <a:cxn ang="0">
                  <a:pos x="46" y="3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8" y="28"/>
                </a:cxn>
                <a:cxn ang="0">
                  <a:pos x="56" y="25"/>
                </a:cxn>
                <a:cxn ang="0">
                  <a:pos x="50" y="23"/>
                </a:cxn>
                <a:cxn ang="0">
                  <a:pos x="50" y="23"/>
                </a:cxn>
              </a:cxnLst>
              <a:rect l="0" t="0" r="r" b="b"/>
              <a:pathLst>
                <a:path w="58" h="34">
                  <a:moveTo>
                    <a:pt x="50" y="23"/>
                  </a:moveTo>
                  <a:lnTo>
                    <a:pt x="50" y="23"/>
                  </a:lnTo>
                  <a:lnTo>
                    <a:pt x="44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27" y="19"/>
                  </a:lnTo>
                  <a:lnTo>
                    <a:pt x="21" y="18"/>
                  </a:lnTo>
                  <a:lnTo>
                    <a:pt x="19" y="16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2" y="2"/>
                  </a:lnTo>
                  <a:lnTo>
                    <a:pt x="6" y="7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2" y="28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21" y="34"/>
                  </a:lnTo>
                  <a:lnTo>
                    <a:pt x="31" y="34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8" y="28"/>
                  </a:lnTo>
                  <a:lnTo>
                    <a:pt x="56" y="25"/>
                  </a:lnTo>
                  <a:lnTo>
                    <a:pt x="50" y="23"/>
                  </a:lnTo>
                  <a:lnTo>
                    <a:pt x="50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56" name="Freeform 64"/>
            <p:cNvSpPr>
              <a:spLocks/>
            </p:cNvSpPr>
            <p:nvPr/>
          </p:nvSpPr>
          <p:spPr bwMode="auto">
            <a:xfrm>
              <a:off x="3076" y="2928"/>
              <a:ext cx="144" cy="53"/>
            </a:xfrm>
            <a:custGeom>
              <a:avLst/>
              <a:gdLst/>
              <a:ahLst/>
              <a:cxnLst>
                <a:cxn ang="0">
                  <a:pos x="62" y="44"/>
                </a:cxn>
                <a:cxn ang="0">
                  <a:pos x="62" y="44"/>
                </a:cxn>
                <a:cxn ang="0">
                  <a:pos x="77" y="53"/>
                </a:cxn>
                <a:cxn ang="0">
                  <a:pos x="77" y="53"/>
                </a:cxn>
                <a:cxn ang="0">
                  <a:pos x="91" y="49"/>
                </a:cxn>
                <a:cxn ang="0">
                  <a:pos x="91" y="49"/>
                </a:cxn>
                <a:cxn ang="0">
                  <a:pos x="108" y="42"/>
                </a:cxn>
                <a:cxn ang="0">
                  <a:pos x="116" y="40"/>
                </a:cxn>
                <a:cxn ang="0">
                  <a:pos x="123" y="37"/>
                </a:cxn>
                <a:cxn ang="0">
                  <a:pos x="123" y="37"/>
                </a:cxn>
                <a:cxn ang="0">
                  <a:pos x="142" y="17"/>
                </a:cxn>
                <a:cxn ang="0">
                  <a:pos x="142" y="17"/>
                </a:cxn>
                <a:cxn ang="0">
                  <a:pos x="144" y="14"/>
                </a:cxn>
                <a:cxn ang="0">
                  <a:pos x="144" y="12"/>
                </a:cxn>
                <a:cxn ang="0">
                  <a:pos x="144" y="12"/>
                </a:cxn>
                <a:cxn ang="0">
                  <a:pos x="123" y="24"/>
                </a:cxn>
                <a:cxn ang="0">
                  <a:pos x="123" y="24"/>
                </a:cxn>
                <a:cxn ang="0">
                  <a:pos x="112" y="32"/>
                </a:cxn>
                <a:cxn ang="0">
                  <a:pos x="96" y="39"/>
                </a:cxn>
                <a:cxn ang="0">
                  <a:pos x="96" y="39"/>
                </a:cxn>
                <a:cxn ang="0">
                  <a:pos x="75" y="44"/>
                </a:cxn>
                <a:cxn ang="0">
                  <a:pos x="75" y="44"/>
                </a:cxn>
                <a:cxn ang="0">
                  <a:pos x="54" y="33"/>
                </a:cxn>
                <a:cxn ang="0">
                  <a:pos x="54" y="33"/>
                </a:cxn>
                <a:cxn ang="0">
                  <a:pos x="31" y="16"/>
                </a:cxn>
                <a:cxn ang="0">
                  <a:pos x="14" y="5"/>
                </a:cxn>
                <a:cxn ang="0">
                  <a:pos x="6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8"/>
                </a:cxn>
                <a:cxn ang="0">
                  <a:pos x="21" y="17"/>
                </a:cxn>
                <a:cxn ang="0">
                  <a:pos x="31" y="23"/>
                </a:cxn>
                <a:cxn ang="0">
                  <a:pos x="31" y="23"/>
                </a:cxn>
                <a:cxn ang="0">
                  <a:pos x="39" y="28"/>
                </a:cxn>
                <a:cxn ang="0">
                  <a:pos x="48" y="35"/>
                </a:cxn>
                <a:cxn ang="0">
                  <a:pos x="62" y="44"/>
                </a:cxn>
                <a:cxn ang="0">
                  <a:pos x="62" y="44"/>
                </a:cxn>
              </a:cxnLst>
              <a:rect l="0" t="0" r="r" b="b"/>
              <a:pathLst>
                <a:path w="144" h="53">
                  <a:moveTo>
                    <a:pt x="62" y="44"/>
                  </a:moveTo>
                  <a:lnTo>
                    <a:pt x="62" y="44"/>
                  </a:lnTo>
                  <a:lnTo>
                    <a:pt x="77" y="53"/>
                  </a:lnTo>
                  <a:lnTo>
                    <a:pt x="77" y="53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108" y="42"/>
                  </a:lnTo>
                  <a:lnTo>
                    <a:pt x="116" y="40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42" y="17"/>
                  </a:lnTo>
                  <a:lnTo>
                    <a:pt x="142" y="17"/>
                  </a:lnTo>
                  <a:lnTo>
                    <a:pt x="144" y="14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23" y="24"/>
                  </a:lnTo>
                  <a:lnTo>
                    <a:pt x="123" y="24"/>
                  </a:lnTo>
                  <a:lnTo>
                    <a:pt x="112" y="32"/>
                  </a:lnTo>
                  <a:lnTo>
                    <a:pt x="96" y="39"/>
                  </a:lnTo>
                  <a:lnTo>
                    <a:pt x="96" y="39"/>
                  </a:lnTo>
                  <a:lnTo>
                    <a:pt x="75" y="44"/>
                  </a:lnTo>
                  <a:lnTo>
                    <a:pt x="75" y="44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31" y="16"/>
                  </a:lnTo>
                  <a:lnTo>
                    <a:pt x="14" y="5"/>
                  </a:lnTo>
                  <a:lnTo>
                    <a:pt x="6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21" y="17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9" y="28"/>
                  </a:lnTo>
                  <a:lnTo>
                    <a:pt x="48" y="35"/>
                  </a:lnTo>
                  <a:lnTo>
                    <a:pt x="62" y="44"/>
                  </a:lnTo>
                  <a:lnTo>
                    <a:pt x="62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57" name="Freeform 65"/>
            <p:cNvSpPr>
              <a:spLocks/>
            </p:cNvSpPr>
            <p:nvPr/>
          </p:nvSpPr>
          <p:spPr bwMode="auto">
            <a:xfrm>
              <a:off x="3284" y="2935"/>
              <a:ext cx="83" cy="58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15" y="14"/>
                </a:cxn>
                <a:cxn ang="0">
                  <a:pos x="15" y="25"/>
                </a:cxn>
                <a:cxn ang="0">
                  <a:pos x="17" y="32"/>
                </a:cxn>
                <a:cxn ang="0">
                  <a:pos x="19" y="37"/>
                </a:cxn>
                <a:cxn ang="0">
                  <a:pos x="25" y="41"/>
                </a:cxn>
                <a:cxn ang="0">
                  <a:pos x="25" y="41"/>
                </a:cxn>
                <a:cxn ang="0">
                  <a:pos x="31" y="46"/>
                </a:cxn>
                <a:cxn ang="0">
                  <a:pos x="38" y="51"/>
                </a:cxn>
                <a:cxn ang="0">
                  <a:pos x="44" y="53"/>
                </a:cxn>
                <a:cxn ang="0">
                  <a:pos x="54" y="55"/>
                </a:cxn>
                <a:cxn ang="0">
                  <a:pos x="67" y="57"/>
                </a:cxn>
                <a:cxn ang="0">
                  <a:pos x="83" y="58"/>
                </a:cxn>
                <a:cxn ang="0">
                  <a:pos x="83" y="58"/>
                </a:cxn>
                <a:cxn ang="0">
                  <a:pos x="63" y="57"/>
                </a:cxn>
                <a:cxn ang="0">
                  <a:pos x="50" y="53"/>
                </a:cxn>
                <a:cxn ang="0">
                  <a:pos x="44" y="49"/>
                </a:cxn>
                <a:cxn ang="0">
                  <a:pos x="40" y="48"/>
                </a:cxn>
                <a:cxn ang="0">
                  <a:pos x="40" y="48"/>
                </a:cxn>
                <a:cxn ang="0">
                  <a:pos x="36" y="39"/>
                </a:cxn>
                <a:cxn ang="0">
                  <a:pos x="35" y="37"/>
                </a:cxn>
                <a:cxn ang="0">
                  <a:pos x="31" y="35"/>
                </a:cxn>
                <a:cxn ang="0">
                  <a:pos x="31" y="35"/>
                </a:cxn>
                <a:cxn ang="0">
                  <a:pos x="25" y="33"/>
                </a:cxn>
                <a:cxn ang="0">
                  <a:pos x="23" y="32"/>
                </a:cxn>
                <a:cxn ang="0">
                  <a:pos x="21" y="28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21" y="14"/>
                </a:cxn>
                <a:cxn ang="0">
                  <a:pos x="17" y="5"/>
                </a:cxn>
                <a:cxn ang="0">
                  <a:pos x="15" y="3"/>
                </a:cxn>
                <a:cxn ang="0">
                  <a:pos x="11" y="1"/>
                </a:cxn>
                <a:cxn ang="0">
                  <a:pos x="6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8" y="3"/>
                </a:cxn>
                <a:cxn ang="0">
                  <a:pos x="11" y="3"/>
                </a:cxn>
                <a:cxn ang="0">
                  <a:pos x="13" y="7"/>
                </a:cxn>
                <a:cxn ang="0">
                  <a:pos x="15" y="10"/>
                </a:cxn>
                <a:cxn ang="0">
                  <a:pos x="15" y="14"/>
                </a:cxn>
                <a:cxn ang="0">
                  <a:pos x="15" y="14"/>
                </a:cxn>
              </a:cxnLst>
              <a:rect l="0" t="0" r="r" b="b"/>
              <a:pathLst>
                <a:path w="83" h="58">
                  <a:moveTo>
                    <a:pt x="15" y="14"/>
                  </a:moveTo>
                  <a:lnTo>
                    <a:pt x="15" y="14"/>
                  </a:lnTo>
                  <a:lnTo>
                    <a:pt x="15" y="25"/>
                  </a:lnTo>
                  <a:lnTo>
                    <a:pt x="17" y="32"/>
                  </a:lnTo>
                  <a:lnTo>
                    <a:pt x="19" y="37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31" y="46"/>
                  </a:lnTo>
                  <a:lnTo>
                    <a:pt x="38" y="51"/>
                  </a:lnTo>
                  <a:lnTo>
                    <a:pt x="44" y="53"/>
                  </a:lnTo>
                  <a:lnTo>
                    <a:pt x="54" y="55"/>
                  </a:lnTo>
                  <a:lnTo>
                    <a:pt x="67" y="57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63" y="57"/>
                  </a:lnTo>
                  <a:lnTo>
                    <a:pt x="50" y="53"/>
                  </a:lnTo>
                  <a:lnTo>
                    <a:pt x="44" y="49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36" y="39"/>
                  </a:lnTo>
                  <a:lnTo>
                    <a:pt x="35" y="37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25" y="33"/>
                  </a:lnTo>
                  <a:lnTo>
                    <a:pt x="23" y="32"/>
                  </a:lnTo>
                  <a:lnTo>
                    <a:pt x="21" y="2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1" y="14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1" y="1"/>
                  </a:lnTo>
                  <a:lnTo>
                    <a:pt x="6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4" y="1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3" y="7"/>
                  </a:lnTo>
                  <a:lnTo>
                    <a:pt x="15" y="10"/>
                  </a:lnTo>
                  <a:lnTo>
                    <a:pt x="15" y="14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58" name="Freeform 66"/>
            <p:cNvSpPr>
              <a:spLocks/>
            </p:cNvSpPr>
            <p:nvPr/>
          </p:nvSpPr>
          <p:spPr bwMode="auto">
            <a:xfrm>
              <a:off x="2632" y="2657"/>
              <a:ext cx="142" cy="178"/>
            </a:xfrm>
            <a:custGeom>
              <a:avLst/>
              <a:gdLst/>
              <a:ahLst/>
              <a:cxnLst>
                <a:cxn ang="0">
                  <a:pos x="2" y="70"/>
                </a:cxn>
                <a:cxn ang="0">
                  <a:pos x="0" y="118"/>
                </a:cxn>
                <a:cxn ang="0">
                  <a:pos x="0" y="128"/>
                </a:cxn>
                <a:cxn ang="0">
                  <a:pos x="3" y="150"/>
                </a:cxn>
                <a:cxn ang="0">
                  <a:pos x="7" y="157"/>
                </a:cxn>
                <a:cxn ang="0">
                  <a:pos x="17" y="169"/>
                </a:cxn>
                <a:cxn ang="0">
                  <a:pos x="30" y="176"/>
                </a:cxn>
                <a:cxn ang="0">
                  <a:pos x="46" y="178"/>
                </a:cxn>
                <a:cxn ang="0">
                  <a:pos x="59" y="178"/>
                </a:cxn>
                <a:cxn ang="0">
                  <a:pos x="75" y="169"/>
                </a:cxn>
                <a:cxn ang="0">
                  <a:pos x="80" y="164"/>
                </a:cxn>
                <a:cxn ang="0">
                  <a:pos x="121" y="104"/>
                </a:cxn>
                <a:cxn ang="0">
                  <a:pos x="127" y="93"/>
                </a:cxn>
                <a:cxn ang="0">
                  <a:pos x="138" y="66"/>
                </a:cxn>
                <a:cxn ang="0">
                  <a:pos x="142" y="56"/>
                </a:cxn>
                <a:cxn ang="0">
                  <a:pos x="142" y="41"/>
                </a:cxn>
                <a:cxn ang="0">
                  <a:pos x="130" y="16"/>
                </a:cxn>
                <a:cxn ang="0">
                  <a:pos x="121" y="4"/>
                </a:cxn>
                <a:cxn ang="0">
                  <a:pos x="113" y="0"/>
                </a:cxn>
                <a:cxn ang="0">
                  <a:pos x="125" y="20"/>
                </a:cxn>
                <a:cxn ang="0">
                  <a:pos x="130" y="47"/>
                </a:cxn>
                <a:cxn ang="0">
                  <a:pos x="130" y="54"/>
                </a:cxn>
                <a:cxn ang="0">
                  <a:pos x="111" y="96"/>
                </a:cxn>
                <a:cxn ang="0">
                  <a:pos x="105" y="104"/>
                </a:cxn>
                <a:cxn ang="0">
                  <a:pos x="71" y="159"/>
                </a:cxn>
                <a:cxn ang="0">
                  <a:pos x="69" y="160"/>
                </a:cxn>
                <a:cxn ang="0">
                  <a:pos x="57" y="166"/>
                </a:cxn>
                <a:cxn ang="0">
                  <a:pos x="42" y="166"/>
                </a:cxn>
                <a:cxn ang="0">
                  <a:pos x="32" y="164"/>
                </a:cxn>
                <a:cxn ang="0">
                  <a:pos x="23" y="159"/>
                </a:cxn>
                <a:cxn ang="0">
                  <a:pos x="13" y="143"/>
                </a:cxn>
                <a:cxn ang="0">
                  <a:pos x="7" y="118"/>
                </a:cxn>
                <a:cxn ang="0">
                  <a:pos x="9" y="86"/>
                </a:cxn>
              </a:cxnLst>
              <a:rect l="0" t="0" r="r" b="b"/>
              <a:pathLst>
                <a:path w="142" h="178">
                  <a:moveTo>
                    <a:pt x="2" y="70"/>
                  </a:moveTo>
                  <a:lnTo>
                    <a:pt x="2" y="70"/>
                  </a:lnTo>
                  <a:lnTo>
                    <a:pt x="0" y="89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28"/>
                  </a:lnTo>
                  <a:lnTo>
                    <a:pt x="0" y="139"/>
                  </a:lnTo>
                  <a:lnTo>
                    <a:pt x="3" y="150"/>
                  </a:lnTo>
                  <a:lnTo>
                    <a:pt x="7" y="157"/>
                  </a:lnTo>
                  <a:lnTo>
                    <a:pt x="7" y="157"/>
                  </a:lnTo>
                  <a:lnTo>
                    <a:pt x="11" y="164"/>
                  </a:lnTo>
                  <a:lnTo>
                    <a:pt x="17" y="169"/>
                  </a:lnTo>
                  <a:lnTo>
                    <a:pt x="25" y="173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46" y="178"/>
                  </a:lnTo>
                  <a:lnTo>
                    <a:pt x="59" y="178"/>
                  </a:lnTo>
                  <a:lnTo>
                    <a:pt x="59" y="178"/>
                  </a:lnTo>
                  <a:lnTo>
                    <a:pt x="71" y="175"/>
                  </a:lnTo>
                  <a:lnTo>
                    <a:pt x="75" y="169"/>
                  </a:lnTo>
                  <a:lnTo>
                    <a:pt x="80" y="164"/>
                  </a:lnTo>
                  <a:lnTo>
                    <a:pt x="80" y="164"/>
                  </a:lnTo>
                  <a:lnTo>
                    <a:pt x="100" y="136"/>
                  </a:lnTo>
                  <a:lnTo>
                    <a:pt x="121" y="104"/>
                  </a:lnTo>
                  <a:lnTo>
                    <a:pt x="121" y="104"/>
                  </a:lnTo>
                  <a:lnTo>
                    <a:pt x="127" y="93"/>
                  </a:lnTo>
                  <a:lnTo>
                    <a:pt x="134" y="80"/>
                  </a:lnTo>
                  <a:lnTo>
                    <a:pt x="138" y="66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2" y="48"/>
                  </a:lnTo>
                  <a:lnTo>
                    <a:pt x="142" y="41"/>
                  </a:lnTo>
                  <a:lnTo>
                    <a:pt x="136" y="25"/>
                  </a:lnTo>
                  <a:lnTo>
                    <a:pt x="130" y="16"/>
                  </a:lnTo>
                  <a:lnTo>
                    <a:pt x="127" y="9"/>
                  </a:lnTo>
                  <a:lnTo>
                    <a:pt x="121" y="4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17" y="6"/>
                  </a:lnTo>
                  <a:lnTo>
                    <a:pt x="125" y="20"/>
                  </a:lnTo>
                  <a:lnTo>
                    <a:pt x="130" y="38"/>
                  </a:lnTo>
                  <a:lnTo>
                    <a:pt x="130" y="47"/>
                  </a:lnTo>
                  <a:lnTo>
                    <a:pt x="130" y="54"/>
                  </a:lnTo>
                  <a:lnTo>
                    <a:pt x="130" y="54"/>
                  </a:lnTo>
                  <a:lnTo>
                    <a:pt x="117" y="84"/>
                  </a:lnTo>
                  <a:lnTo>
                    <a:pt x="111" y="96"/>
                  </a:lnTo>
                  <a:lnTo>
                    <a:pt x="105" y="104"/>
                  </a:lnTo>
                  <a:lnTo>
                    <a:pt x="105" y="104"/>
                  </a:lnTo>
                  <a:lnTo>
                    <a:pt x="86" y="134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69" y="160"/>
                  </a:lnTo>
                  <a:lnTo>
                    <a:pt x="61" y="164"/>
                  </a:lnTo>
                  <a:lnTo>
                    <a:pt x="57" y="166"/>
                  </a:lnTo>
                  <a:lnTo>
                    <a:pt x="50" y="166"/>
                  </a:lnTo>
                  <a:lnTo>
                    <a:pt x="42" y="166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28" y="162"/>
                  </a:lnTo>
                  <a:lnTo>
                    <a:pt x="23" y="159"/>
                  </a:lnTo>
                  <a:lnTo>
                    <a:pt x="19" y="152"/>
                  </a:lnTo>
                  <a:lnTo>
                    <a:pt x="13" y="143"/>
                  </a:lnTo>
                  <a:lnTo>
                    <a:pt x="9" y="132"/>
                  </a:lnTo>
                  <a:lnTo>
                    <a:pt x="7" y="118"/>
                  </a:lnTo>
                  <a:lnTo>
                    <a:pt x="7" y="102"/>
                  </a:lnTo>
                  <a:lnTo>
                    <a:pt x="9" y="86"/>
                  </a:lnTo>
                  <a:lnTo>
                    <a:pt x="2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59" name="Freeform 67"/>
            <p:cNvSpPr>
              <a:spLocks/>
            </p:cNvSpPr>
            <p:nvPr/>
          </p:nvSpPr>
          <p:spPr bwMode="auto">
            <a:xfrm>
              <a:off x="2895" y="2832"/>
              <a:ext cx="114" cy="323"/>
            </a:xfrm>
            <a:custGeom>
              <a:avLst/>
              <a:gdLst/>
              <a:ahLst/>
              <a:cxnLst>
                <a:cxn ang="0">
                  <a:pos x="19" y="257"/>
                </a:cxn>
                <a:cxn ang="0">
                  <a:pos x="37" y="197"/>
                </a:cxn>
                <a:cxn ang="0">
                  <a:pos x="54" y="149"/>
                </a:cxn>
                <a:cxn ang="0">
                  <a:pos x="56" y="124"/>
                </a:cxn>
                <a:cxn ang="0">
                  <a:pos x="62" y="87"/>
                </a:cxn>
                <a:cxn ang="0">
                  <a:pos x="64" y="78"/>
                </a:cxn>
                <a:cxn ang="0">
                  <a:pos x="62" y="48"/>
                </a:cxn>
                <a:cxn ang="0">
                  <a:pos x="58" y="16"/>
                </a:cxn>
                <a:cxn ang="0">
                  <a:pos x="58" y="10"/>
                </a:cxn>
                <a:cxn ang="0">
                  <a:pos x="66" y="7"/>
                </a:cxn>
                <a:cxn ang="0">
                  <a:pos x="83" y="9"/>
                </a:cxn>
                <a:cxn ang="0">
                  <a:pos x="100" y="12"/>
                </a:cxn>
                <a:cxn ang="0">
                  <a:pos x="110" y="14"/>
                </a:cxn>
                <a:cxn ang="0">
                  <a:pos x="114" y="12"/>
                </a:cxn>
                <a:cxn ang="0">
                  <a:pos x="110" y="10"/>
                </a:cxn>
                <a:cxn ang="0">
                  <a:pos x="85" y="0"/>
                </a:cxn>
                <a:cxn ang="0">
                  <a:pos x="75" y="0"/>
                </a:cxn>
                <a:cxn ang="0">
                  <a:pos x="54" y="3"/>
                </a:cxn>
                <a:cxn ang="0">
                  <a:pos x="50" y="9"/>
                </a:cxn>
                <a:cxn ang="0">
                  <a:pos x="48" y="19"/>
                </a:cxn>
                <a:cxn ang="0">
                  <a:pos x="54" y="33"/>
                </a:cxn>
                <a:cxn ang="0">
                  <a:pos x="58" y="53"/>
                </a:cxn>
                <a:cxn ang="0">
                  <a:pos x="58" y="67"/>
                </a:cxn>
                <a:cxn ang="0">
                  <a:pos x="52" y="101"/>
                </a:cxn>
                <a:cxn ang="0">
                  <a:pos x="50" y="113"/>
                </a:cxn>
                <a:cxn ang="0">
                  <a:pos x="46" y="147"/>
                </a:cxn>
                <a:cxn ang="0">
                  <a:pos x="44" y="156"/>
                </a:cxn>
                <a:cxn ang="0">
                  <a:pos x="31" y="195"/>
                </a:cxn>
                <a:cxn ang="0">
                  <a:pos x="18" y="234"/>
                </a:cxn>
                <a:cxn ang="0">
                  <a:pos x="14" y="243"/>
                </a:cxn>
                <a:cxn ang="0">
                  <a:pos x="10" y="264"/>
                </a:cxn>
                <a:cxn ang="0">
                  <a:pos x="8" y="272"/>
                </a:cxn>
                <a:cxn ang="0">
                  <a:pos x="2" y="279"/>
                </a:cxn>
                <a:cxn ang="0">
                  <a:pos x="2" y="288"/>
                </a:cxn>
                <a:cxn ang="0">
                  <a:pos x="6" y="304"/>
                </a:cxn>
                <a:cxn ang="0">
                  <a:pos x="8" y="321"/>
                </a:cxn>
                <a:cxn ang="0">
                  <a:pos x="14" y="323"/>
                </a:cxn>
                <a:cxn ang="0">
                  <a:pos x="10" y="291"/>
                </a:cxn>
                <a:cxn ang="0">
                  <a:pos x="14" y="277"/>
                </a:cxn>
                <a:cxn ang="0">
                  <a:pos x="19" y="257"/>
                </a:cxn>
              </a:cxnLst>
              <a:rect l="0" t="0" r="r" b="b"/>
              <a:pathLst>
                <a:path w="114" h="323">
                  <a:moveTo>
                    <a:pt x="19" y="257"/>
                  </a:moveTo>
                  <a:lnTo>
                    <a:pt x="19" y="257"/>
                  </a:lnTo>
                  <a:lnTo>
                    <a:pt x="25" y="232"/>
                  </a:lnTo>
                  <a:lnTo>
                    <a:pt x="37" y="197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56" y="140"/>
                  </a:lnTo>
                  <a:lnTo>
                    <a:pt x="56" y="124"/>
                  </a:lnTo>
                  <a:lnTo>
                    <a:pt x="60" y="104"/>
                  </a:lnTo>
                  <a:lnTo>
                    <a:pt x="62" y="87"/>
                  </a:lnTo>
                  <a:lnTo>
                    <a:pt x="62" y="87"/>
                  </a:lnTo>
                  <a:lnTo>
                    <a:pt x="64" y="78"/>
                  </a:lnTo>
                  <a:lnTo>
                    <a:pt x="64" y="67"/>
                  </a:lnTo>
                  <a:lnTo>
                    <a:pt x="62" y="48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2"/>
                  </a:lnTo>
                  <a:lnTo>
                    <a:pt x="58" y="10"/>
                  </a:lnTo>
                  <a:lnTo>
                    <a:pt x="62" y="9"/>
                  </a:lnTo>
                  <a:lnTo>
                    <a:pt x="66" y="7"/>
                  </a:lnTo>
                  <a:lnTo>
                    <a:pt x="73" y="9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100" y="12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14" y="14"/>
                  </a:lnTo>
                  <a:lnTo>
                    <a:pt x="114" y="12"/>
                  </a:lnTo>
                  <a:lnTo>
                    <a:pt x="110" y="10"/>
                  </a:lnTo>
                  <a:lnTo>
                    <a:pt x="110" y="10"/>
                  </a:lnTo>
                  <a:lnTo>
                    <a:pt x="94" y="3"/>
                  </a:lnTo>
                  <a:lnTo>
                    <a:pt x="8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60" y="1"/>
                  </a:lnTo>
                  <a:lnTo>
                    <a:pt x="54" y="3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8" y="14"/>
                  </a:lnTo>
                  <a:lnTo>
                    <a:pt x="48" y="19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6" y="42"/>
                  </a:lnTo>
                  <a:lnTo>
                    <a:pt x="58" y="53"/>
                  </a:lnTo>
                  <a:lnTo>
                    <a:pt x="58" y="67"/>
                  </a:lnTo>
                  <a:lnTo>
                    <a:pt x="58" y="67"/>
                  </a:lnTo>
                  <a:lnTo>
                    <a:pt x="56" y="80"/>
                  </a:lnTo>
                  <a:lnTo>
                    <a:pt x="52" y="101"/>
                  </a:lnTo>
                  <a:lnTo>
                    <a:pt x="52" y="101"/>
                  </a:lnTo>
                  <a:lnTo>
                    <a:pt x="50" y="113"/>
                  </a:lnTo>
                  <a:lnTo>
                    <a:pt x="48" y="131"/>
                  </a:lnTo>
                  <a:lnTo>
                    <a:pt x="46" y="147"/>
                  </a:lnTo>
                  <a:lnTo>
                    <a:pt x="44" y="156"/>
                  </a:lnTo>
                  <a:lnTo>
                    <a:pt x="44" y="156"/>
                  </a:lnTo>
                  <a:lnTo>
                    <a:pt x="39" y="170"/>
                  </a:lnTo>
                  <a:lnTo>
                    <a:pt x="31" y="195"/>
                  </a:lnTo>
                  <a:lnTo>
                    <a:pt x="23" y="218"/>
                  </a:lnTo>
                  <a:lnTo>
                    <a:pt x="18" y="234"/>
                  </a:lnTo>
                  <a:lnTo>
                    <a:pt x="18" y="234"/>
                  </a:lnTo>
                  <a:lnTo>
                    <a:pt x="14" y="243"/>
                  </a:lnTo>
                  <a:lnTo>
                    <a:pt x="12" y="254"/>
                  </a:lnTo>
                  <a:lnTo>
                    <a:pt x="10" y="264"/>
                  </a:lnTo>
                  <a:lnTo>
                    <a:pt x="8" y="272"/>
                  </a:lnTo>
                  <a:lnTo>
                    <a:pt x="8" y="272"/>
                  </a:lnTo>
                  <a:lnTo>
                    <a:pt x="4" y="275"/>
                  </a:lnTo>
                  <a:lnTo>
                    <a:pt x="2" y="279"/>
                  </a:lnTo>
                  <a:lnTo>
                    <a:pt x="0" y="280"/>
                  </a:lnTo>
                  <a:lnTo>
                    <a:pt x="2" y="288"/>
                  </a:lnTo>
                  <a:lnTo>
                    <a:pt x="2" y="288"/>
                  </a:lnTo>
                  <a:lnTo>
                    <a:pt x="6" y="304"/>
                  </a:lnTo>
                  <a:lnTo>
                    <a:pt x="8" y="321"/>
                  </a:lnTo>
                  <a:lnTo>
                    <a:pt x="8" y="321"/>
                  </a:lnTo>
                  <a:lnTo>
                    <a:pt x="14" y="323"/>
                  </a:lnTo>
                  <a:lnTo>
                    <a:pt x="14" y="323"/>
                  </a:lnTo>
                  <a:lnTo>
                    <a:pt x="10" y="291"/>
                  </a:lnTo>
                  <a:lnTo>
                    <a:pt x="10" y="291"/>
                  </a:lnTo>
                  <a:lnTo>
                    <a:pt x="12" y="284"/>
                  </a:lnTo>
                  <a:lnTo>
                    <a:pt x="14" y="277"/>
                  </a:lnTo>
                  <a:lnTo>
                    <a:pt x="16" y="270"/>
                  </a:lnTo>
                  <a:lnTo>
                    <a:pt x="19" y="257"/>
                  </a:lnTo>
                  <a:lnTo>
                    <a:pt x="19" y="2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60" name="Freeform 68"/>
            <p:cNvSpPr>
              <a:spLocks/>
            </p:cNvSpPr>
            <p:nvPr/>
          </p:nvSpPr>
          <p:spPr bwMode="auto">
            <a:xfrm>
              <a:off x="2489" y="2233"/>
              <a:ext cx="16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8" y="1"/>
                </a:cxn>
                <a:cxn ang="0">
                  <a:pos x="6" y="5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12" y="9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6" y="9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8" y="19"/>
                </a:cxn>
                <a:cxn ang="0">
                  <a:pos x="8" y="19"/>
                </a:cxn>
                <a:cxn ang="0">
                  <a:pos x="10" y="21"/>
                </a:cxn>
                <a:cxn ang="0">
                  <a:pos x="12" y="19"/>
                </a:cxn>
                <a:cxn ang="0">
                  <a:pos x="16" y="17"/>
                </a:cxn>
                <a:cxn ang="0">
                  <a:pos x="16" y="17"/>
                </a:cxn>
                <a:cxn ang="0">
                  <a:pos x="16" y="19"/>
                </a:cxn>
                <a:cxn ang="0">
                  <a:pos x="14" y="21"/>
                </a:cxn>
                <a:cxn ang="0">
                  <a:pos x="10" y="25"/>
                </a:cxn>
                <a:cxn ang="0">
                  <a:pos x="10" y="25"/>
                </a:cxn>
                <a:cxn ang="0">
                  <a:pos x="8" y="25"/>
                </a:cxn>
                <a:cxn ang="0">
                  <a:pos x="4" y="23"/>
                </a:cxn>
                <a:cxn ang="0">
                  <a:pos x="2" y="21"/>
                </a:cxn>
                <a:cxn ang="0">
                  <a:pos x="2" y="21"/>
                </a:cxn>
                <a:cxn ang="0">
                  <a:pos x="0" y="16"/>
                </a:cxn>
                <a:cxn ang="0">
                  <a:pos x="0" y="14"/>
                </a:cxn>
                <a:cxn ang="0">
                  <a:pos x="0" y="12"/>
                </a:cxn>
              </a:cxnLst>
              <a:rect l="0" t="0" r="r" b="b"/>
              <a:pathLst>
                <a:path w="16" h="25">
                  <a:moveTo>
                    <a:pt x="0" y="12"/>
                  </a:moveTo>
                  <a:lnTo>
                    <a:pt x="0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1"/>
                  </a:lnTo>
                  <a:lnTo>
                    <a:pt x="2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6" y="5"/>
                  </a:lnTo>
                  <a:lnTo>
                    <a:pt x="8" y="7"/>
                  </a:lnTo>
                  <a:lnTo>
                    <a:pt x="8" y="7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6" y="9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A67F6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61" name="Freeform 69"/>
            <p:cNvSpPr>
              <a:spLocks/>
            </p:cNvSpPr>
            <p:nvPr/>
          </p:nvSpPr>
          <p:spPr bwMode="auto">
            <a:xfrm>
              <a:off x="2489" y="2233"/>
              <a:ext cx="16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8" y="1"/>
                </a:cxn>
                <a:cxn ang="0">
                  <a:pos x="6" y="5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12" y="9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6" y="9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8" y="19"/>
                </a:cxn>
                <a:cxn ang="0">
                  <a:pos x="8" y="19"/>
                </a:cxn>
                <a:cxn ang="0">
                  <a:pos x="10" y="21"/>
                </a:cxn>
                <a:cxn ang="0">
                  <a:pos x="12" y="19"/>
                </a:cxn>
                <a:cxn ang="0">
                  <a:pos x="16" y="17"/>
                </a:cxn>
                <a:cxn ang="0">
                  <a:pos x="16" y="17"/>
                </a:cxn>
                <a:cxn ang="0">
                  <a:pos x="16" y="19"/>
                </a:cxn>
                <a:cxn ang="0">
                  <a:pos x="14" y="21"/>
                </a:cxn>
                <a:cxn ang="0">
                  <a:pos x="10" y="25"/>
                </a:cxn>
                <a:cxn ang="0">
                  <a:pos x="10" y="25"/>
                </a:cxn>
                <a:cxn ang="0">
                  <a:pos x="8" y="25"/>
                </a:cxn>
                <a:cxn ang="0">
                  <a:pos x="4" y="23"/>
                </a:cxn>
                <a:cxn ang="0">
                  <a:pos x="2" y="21"/>
                </a:cxn>
                <a:cxn ang="0">
                  <a:pos x="2" y="21"/>
                </a:cxn>
                <a:cxn ang="0">
                  <a:pos x="0" y="16"/>
                </a:cxn>
                <a:cxn ang="0">
                  <a:pos x="0" y="14"/>
                </a:cxn>
              </a:cxnLst>
              <a:rect l="0" t="0" r="r" b="b"/>
              <a:pathLst>
                <a:path w="16" h="25">
                  <a:moveTo>
                    <a:pt x="0" y="12"/>
                  </a:moveTo>
                  <a:lnTo>
                    <a:pt x="0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1"/>
                  </a:lnTo>
                  <a:lnTo>
                    <a:pt x="2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6" y="5"/>
                  </a:lnTo>
                  <a:lnTo>
                    <a:pt x="8" y="7"/>
                  </a:lnTo>
                  <a:lnTo>
                    <a:pt x="8" y="7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6" y="9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8" y="25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62" name="Freeform 70"/>
            <p:cNvSpPr>
              <a:spLocks/>
            </p:cNvSpPr>
            <p:nvPr/>
          </p:nvSpPr>
          <p:spPr bwMode="auto">
            <a:xfrm>
              <a:off x="2474" y="2382"/>
              <a:ext cx="219" cy="4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1" y="32"/>
                </a:cxn>
                <a:cxn ang="0">
                  <a:pos x="23" y="62"/>
                </a:cxn>
                <a:cxn ang="0">
                  <a:pos x="36" y="94"/>
                </a:cxn>
                <a:cxn ang="0">
                  <a:pos x="50" y="124"/>
                </a:cxn>
                <a:cxn ang="0">
                  <a:pos x="50" y="124"/>
                </a:cxn>
                <a:cxn ang="0">
                  <a:pos x="63" y="158"/>
                </a:cxn>
                <a:cxn ang="0">
                  <a:pos x="79" y="192"/>
                </a:cxn>
                <a:cxn ang="0">
                  <a:pos x="79" y="192"/>
                </a:cxn>
                <a:cxn ang="0">
                  <a:pos x="92" y="224"/>
                </a:cxn>
                <a:cxn ang="0">
                  <a:pos x="104" y="258"/>
                </a:cxn>
                <a:cxn ang="0">
                  <a:pos x="104" y="258"/>
                </a:cxn>
                <a:cxn ang="0">
                  <a:pos x="111" y="272"/>
                </a:cxn>
                <a:cxn ang="0">
                  <a:pos x="119" y="286"/>
                </a:cxn>
                <a:cxn ang="0">
                  <a:pos x="136" y="313"/>
                </a:cxn>
                <a:cxn ang="0">
                  <a:pos x="154" y="338"/>
                </a:cxn>
                <a:cxn ang="0">
                  <a:pos x="171" y="366"/>
                </a:cxn>
                <a:cxn ang="0">
                  <a:pos x="171" y="366"/>
                </a:cxn>
                <a:cxn ang="0">
                  <a:pos x="175" y="373"/>
                </a:cxn>
                <a:cxn ang="0">
                  <a:pos x="177" y="384"/>
                </a:cxn>
                <a:cxn ang="0">
                  <a:pos x="183" y="402"/>
                </a:cxn>
                <a:cxn ang="0">
                  <a:pos x="183" y="402"/>
                </a:cxn>
                <a:cxn ang="0">
                  <a:pos x="188" y="412"/>
                </a:cxn>
                <a:cxn ang="0">
                  <a:pos x="196" y="421"/>
                </a:cxn>
                <a:cxn ang="0">
                  <a:pos x="204" y="430"/>
                </a:cxn>
                <a:cxn ang="0">
                  <a:pos x="213" y="437"/>
                </a:cxn>
                <a:cxn ang="0">
                  <a:pos x="213" y="437"/>
                </a:cxn>
                <a:cxn ang="0">
                  <a:pos x="215" y="439"/>
                </a:cxn>
                <a:cxn ang="0">
                  <a:pos x="217" y="437"/>
                </a:cxn>
                <a:cxn ang="0">
                  <a:pos x="219" y="435"/>
                </a:cxn>
                <a:cxn ang="0">
                  <a:pos x="217" y="434"/>
                </a:cxn>
                <a:cxn ang="0">
                  <a:pos x="217" y="434"/>
                </a:cxn>
                <a:cxn ang="0">
                  <a:pos x="206" y="423"/>
                </a:cxn>
                <a:cxn ang="0">
                  <a:pos x="196" y="412"/>
                </a:cxn>
                <a:cxn ang="0">
                  <a:pos x="188" y="400"/>
                </a:cxn>
                <a:cxn ang="0">
                  <a:pos x="183" y="387"/>
                </a:cxn>
                <a:cxn ang="0">
                  <a:pos x="183" y="387"/>
                </a:cxn>
                <a:cxn ang="0">
                  <a:pos x="177" y="368"/>
                </a:cxn>
                <a:cxn ang="0">
                  <a:pos x="169" y="348"/>
                </a:cxn>
                <a:cxn ang="0">
                  <a:pos x="169" y="348"/>
                </a:cxn>
                <a:cxn ang="0">
                  <a:pos x="163" y="336"/>
                </a:cxn>
                <a:cxn ang="0">
                  <a:pos x="156" y="323"/>
                </a:cxn>
                <a:cxn ang="0">
                  <a:pos x="140" y="299"/>
                </a:cxn>
                <a:cxn ang="0">
                  <a:pos x="123" y="272"/>
                </a:cxn>
                <a:cxn ang="0">
                  <a:pos x="109" y="247"/>
                </a:cxn>
                <a:cxn ang="0">
                  <a:pos x="109" y="247"/>
                </a:cxn>
                <a:cxn ang="0">
                  <a:pos x="54" y="124"/>
                </a:cxn>
                <a:cxn ang="0">
                  <a:pos x="27" y="6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19" h="439">
                  <a:moveTo>
                    <a:pt x="0" y="0"/>
                  </a:moveTo>
                  <a:lnTo>
                    <a:pt x="0" y="0"/>
                  </a:lnTo>
                  <a:lnTo>
                    <a:pt x="11" y="32"/>
                  </a:lnTo>
                  <a:lnTo>
                    <a:pt x="23" y="62"/>
                  </a:lnTo>
                  <a:lnTo>
                    <a:pt x="36" y="94"/>
                  </a:lnTo>
                  <a:lnTo>
                    <a:pt x="50" y="124"/>
                  </a:lnTo>
                  <a:lnTo>
                    <a:pt x="50" y="124"/>
                  </a:lnTo>
                  <a:lnTo>
                    <a:pt x="63" y="158"/>
                  </a:lnTo>
                  <a:lnTo>
                    <a:pt x="79" y="192"/>
                  </a:lnTo>
                  <a:lnTo>
                    <a:pt x="79" y="192"/>
                  </a:lnTo>
                  <a:lnTo>
                    <a:pt x="92" y="224"/>
                  </a:lnTo>
                  <a:lnTo>
                    <a:pt x="104" y="258"/>
                  </a:lnTo>
                  <a:lnTo>
                    <a:pt x="104" y="258"/>
                  </a:lnTo>
                  <a:lnTo>
                    <a:pt x="111" y="272"/>
                  </a:lnTo>
                  <a:lnTo>
                    <a:pt x="119" y="286"/>
                  </a:lnTo>
                  <a:lnTo>
                    <a:pt x="136" y="313"/>
                  </a:lnTo>
                  <a:lnTo>
                    <a:pt x="154" y="338"/>
                  </a:lnTo>
                  <a:lnTo>
                    <a:pt x="171" y="366"/>
                  </a:lnTo>
                  <a:lnTo>
                    <a:pt x="171" y="366"/>
                  </a:lnTo>
                  <a:lnTo>
                    <a:pt x="175" y="373"/>
                  </a:lnTo>
                  <a:lnTo>
                    <a:pt x="177" y="384"/>
                  </a:lnTo>
                  <a:lnTo>
                    <a:pt x="183" y="402"/>
                  </a:lnTo>
                  <a:lnTo>
                    <a:pt x="183" y="402"/>
                  </a:lnTo>
                  <a:lnTo>
                    <a:pt x="188" y="412"/>
                  </a:lnTo>
                  <a:lnTo>
                    <a:pt x="196" y="421"/>
                  </a:lnTo>
                  <a:lnTo>
                    <a:pt x="204" y="430"/>
                  </a:lnTo>
                  <a:lnTo>
                    <a:pt x="213" y="437"/>
                  </a:lnTo>
                  <a:lnTo>
                    <a:pt x="213" y="437"/>
                  </a:lnTo>
                  <a:lnTo>
                    <a:pt x="215" y="439"/>
                  </a:lnTo>
                  <a:lnTo>
                    <a:pt x="217" y="437"/>
                  </a:lnTo>
                  <a:lnTo>
                    <a:pt x="219" y="435"/>
                  </a:lnTo>
                  <a:lnTo>
                    <a:pt x="217" y="434"/>
                  </a:lnTo>
                  <a:lnTo>
                    <a:pt x="217" y="434"/>
                  </a:lnTo>
                  <a:lnTo>
                    <a:pt x="206" y="423"/>
                  </a:lnTo>
                  <a:lnTo>
                    <a:pt x="196" y="412"/>
                  </a:lnTo>
                  <a:lnTo>
                    <a:pt x="188" y="400"/>
                  </a:lnTo>
                  <a:lnTo>
                    <a:pt x="183" y="387"/>
                  </a:lnTo>
                  <a:lnTo>
                    <a:pt x="183" y="387"/>
                  </a:lnTo>
                  <a:lnTo>
                    <a:pt x="177" y="368"/>
                  </a:lnTo>
                  <a:lnTo>
                    <a:pt x="169" y="348"/>
                  </a:lnTo>
                  <a:lnTo>
                    <a:pt x="169" y="348"/>
                  </a:lnTo>
                  <a:lnTo>
                    <a:pt x="163" y="336"/>
                  </a:lnTo>
                  <a:lnTo>
                    <a:pt x="156" y="323"/>
                  </a:lnTo>
                  <a:lnTo>
                    <a:pt x="140" y="299"/>
                  </a:lnTo>
                  <a:lnTo>
                    <a:pt x="123" y="272"/>
                  </a:lnTo>
                  <a:lnTo>
                    <a:pt x="109" y="247"/>
                  </a:lnTo>
                  <a:lnTo>
                    <a:pt x="109" y="247"/>
                  </a:lnTo>
                  <a:lnTo>
                    <a:pt x="54" y="124"/>
                  </a:lnTo>
                  <a:lnTo>
                    <a:pt x="27" y="6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63" name="Freeform 71"/>
            <p:cNvSpPr>
              <a:spLocks/>
            </p:cNvSpPr>
            <p:nvPr/>
          </p:nvSpPr>
          <p:spPr bwMode="auto">
            <a:xfrm>
              <a:off x="2397" y="2261"/>
              <a:ext cx="9" cy="2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0" y="11"/>
                </a:cxn>
                <a:cxn ang="0">
                  <a:pos x="0" y="16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4" y="23"/>
                </a:cxn>
                <a:cxn ang="0">
                  <a:pos x="4" y="23"/>
                </a:cxn>
                <a:cxn ang="0">
                  <a:pos x="6" y="21"/>
                </a:cxn>
                <a:cxn ang="0">
                  <a:pos x="6" y="21"/>
                </a:cxn>
                <a:cxn ang="0">
                  <a:pos x="6" y="13"/>
                </a:cxn>
                <a:cxn ang="0">
                  <a:pos x="9" y="2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9" h="23">
                  <a:moveTo>
                    <a:pt x="6" y="0"/>
                  </a:moveTo>
                  <a:lnTo>
                    <a:pt x="6" y="0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13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5B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64" name="Freeform 72"/>
            <p:cNvSpPr>
              <a:spLocks/>
            </p:cNvSpPr>
            <p:nvPr/>
          </p:nvSpPr>
          <p:spPr bwMode="auto">
            <a:xfrm>
              <a:off x="2397" y="2277"/>
              <a:ext cx="1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4" y="18"/>
                </a:cxn>
                <a:cxn ang="0">
                  <a:pos x="8" y="23"/>
                </a:cxn>
                <a:cxn ang="0">
                  <a:pos x="11" y="27"/>
                </a:cxn>
                <a:cxn ang="0">
                  <a:pos x="17" y="29"/>
                </a:cxn>
                <a:cxn ang="0">
                  <a:pos x="17" y="29"/>
                </a:cxn>
                <a:cxn ang="0">
                  <a:pos x="17" y="27"/>
                </a:cxn>
                <a:cxn ang="0">
                  <a:pos x="17" y="27"/>
                </a:cxn>
                <a:cxn ang="0">
                  <a:pos x="9" y="23"/>
                </a:cxn>
                <a:cxn ang="0">
                  <a:pos x="4" y="16"/>
                </a:cxn>
                <a:cxn ang="0">
                  <a:pos x="2" y="7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" h="29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4" y="18"/>
                  </a:lnTo>
                  <a:lnTo>
                    <a:pt x="8" y="23"/>
                  </a:lnTo>
                  <a:lnTo>
                    <a:pt x="11" y="27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9" y="23"/>
                  </a:lnTo>
                  <a:lnTo>
                    <a:pt x="4" y="16"/>
                  </a:lnTo>
                  <a:lnTo>
                    <a:pt x="2" y="7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5B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65" name="Freeform 73"/>
            <p:cNvSpPr>
              <a:spLocks/>
            </p:cNvSpPr>
            <p:nvPr/>
          </p:nvSpPr>
          <p:spPr bwMode="auto">
            <a:xfrm>
              <a:off x="2414" y="2302"/>
              <a:ext cx="14" cy="1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6" y="11"/>
                </a:cxn>
                <a:cxn ang="0">
                  <a:pos x="6" y="11"/>
                </a:cxn>
                <a:cxn ang="0">
                  <a:pos x="10" y="12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4" y="14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2" y="9"/>
                </a:cxn>
                <a:cxn ang="0">
                  <a:pos x="10" y="7"/>
                </a:cxn>
                <a:cxn ang="0">
                  <a:pos x="10" y="7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4" h="14">
                  <a:moveTo>
                    <a:pt x="0" y="4"/>
                  </a:moveTo>
                  <a:lnTo>
                    <a:pt x="0" y="4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10" y="12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9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5B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66" name="Freeform 74"/>
            <p:cNvSpPr>
              <a:spLocks/>
            </p:cNvSpPr>
            <p:nvPr/>
          </p:nvSpPr>
          <p:spPr bwMode="auto">
            <a:xfrm>
              <a:off x="2424" y="2313"/>
              <a:ext cx="54" cy="7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2" y="21"/>
                </a:cxn>
                <a:cxn ang="0">
                  <a:pos x="4" y="30"/>
                </a:cxn>
                <a:cxn ang="0">
                  <a:pos x="9" y="39"/>
                </a:cxn>
                <a:cxn ang="0">
                  <a:pos x="9" y="39"/>
                </a:cxn>
                <a:cxn ang="0">
                  <a:pos x="19" y="48"/>
                </a:cxn>
                <a:cxn ang="0">
                  <a:pos x="29" y="57"/>
                </a:cxn>
                <a:cxn ang="0">
                  <a:pos x="50" y="73"/>
                </a:cxn>
                <a:cxn ang="0">
                  <a:pos x="50" y="73"/>
                </a:cxn>
                <a:cxn ang="0">
                  <a:pos x="52" y="73"/>
                </a:cxn>
                <a:cxn ang="0">
                  <a:pos x="54" y="73"/>
                </a:cxn>
                <a:cxn ang="0">
                  <a:pos x="54" y="69"/>
                </a:cxn>
                <a:cxn ang="0">
                  <a:pos x="54" y="69"/>
                </a:cxn>
                <a:cxn ang="0">
                  <a:pos x="46" y="62"/>
                </a:cxn>
                <a:cxn ang="0">
                  <a:pos x="36" y="55"/>
                </a:cxn>
                <a:cxn ang="0">
                  <a:pos x="27" y="49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33"/>
                </a:cxn>
                <a:cxn ang="0">
                  <a:pos x="6" y="23"/>
                </a:cxn>
                <a:cxn ang="0">
                  <a:pos x="4" y="12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54" h="73">
                  <a:moveTo>
                    <a:pt x="0" y="1"/>
                  </a:moveTo>
                  <a:lnTo>
                    <a:pt x="0" y="1"/>
                  </a:lnTo>
                  <a:lnTo>
                    <a:pt x="2" y="21"/>
                  </a:lnTo>
                  <a:lnTo>
                    <a:pt x="4" y="30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19" y="48"/>
                  </a:lnTo>
                  <a:lnTo>
                    <a:pt x="29" y="57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52" y="73"/>
                  </a:lnTo>
                  <a:lnTo>
                    <a:pt x="54" y="73"/>
                  </a:lnTo>
                  <a:lnTo>
                    <a:pt x="54" y="69"/>
                  </a:lnTo>
                  <a:lnTo>
                    <a:pt x="54" y="69"/>
                  </a:lnTo>
                  <a:lnTo>
                    <a:pt x="46" y="62"/>
                  </a:lnTo>
                  <a:lnTo>
                    <a:pt x="36" y="55"/>
                  </a:lnTo>
                  <a:lnTo>
                    <a:pt x="27" y="49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33"/>
                  </a:lnTo>
                  <a:lnTo>
                    <a:pt x="6" y="23"/>
                  </a:lnTo>
                  <a:lnTo>
                    <a:pt x="4" y="1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A5B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67" name="Freeform 75"/>
            <p:cNvSpPr>
              <a:spLocks/>
            </p:cNvSpPr>
            <p:nvPr/>
          </p:nvSpPr>
          <p:spPr bwMode="auto">
            <a:xfrm>
              <a:off x="2528" y="2163"/>
              <a:ext cx="36" cy="68"/>
            </a:xfrm>
            <a:custGeom>
              <a:avLst/>
              <a:gdLst/>
              <a:ahLst/>
              <a:cxnLst>
                <a:cxn ang="0">
                  <a:pos x="2" y="68"/>
                </a:cxn>
                <a:cxn ang="0">
                  <a:pos x="2" y="68"/>
                </a:cxn>
                <a:cxn ang="0">
                  <a:pos x="5" y="61"/>
                </a:cxn>
                <a:cxn ang="0">
                  <a:pos x="7" y="54"/>
                </a:cxn>
                <a:cxn ang="0">
                  <a:pos x="7" y="38"/>
                </a:cxn>
                <a:cxn ang="0">
                  <a:pos x="7" y="38"/>
                </a:cxn>
                <a:cxn ang="0">
                  <a:pos x="9" y="27"/>
                </a:cxn>
                <a:cxn ang="0">
                  <a:pos x="15" y="16"/>
                </a:cxn>
                <a:cxn ang="0">
                  <a:pos x="25" y="7"/>
                </a:cxn>
                <a:cxn ang="0">
                  <a:pos x="36" y="2"/>
                </a:cxn>
                <a:cxn ang="0">
                  <a:pos x="36" y="2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25" y="2"/>
                </a:cxn>
                <a:cxn ang="0">
                  <a:pos x="17" y="6"/>
                </a:cxn>
                <a:cxn ang="0">
                  <a:pos x="11" y="13"/>
                </a:cxn>
                <a:cxn ang="0">
                  <a:pos x="5" y="20"/>
                </a:cxn>
                <a:cxn ang="0">
                  <a:pos x="5" y="20"/>
                </a:cxn>
                <a:cxn ang="0">
                  <a:pos x="2" y="31"/>
                </a:cxn>
                <a:cxn ang="0">
                  <a:pos x="2" y="43"/>
                </a:cxn>
                <a:cxn ang="0">
                  <a:pos x="2" y="55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2" y="68"/>
                </a:cxn>
                <a:cxn ang="0">
                  <a:pos x="2" y="68"/>
                </a:cxn>
              </a:cxnLst>
              <a:rect l="0" t="0" r="r" b="b"/>
              <a:pathLst>
                <a:path w="36" h="68">
                  <a:moveTo>
                    <a:pt x="2" y="68"/>
                  </a:moveTo>
                  <a:lnTo>
                    <a:pt x="2" y="68"/>
                  </a:lnTo>
                  <a:lnTo>
                    <a:pt x="5" y="61"/>
                  </a:lnTo>
                  <a:lnTo>
                    <a:pt x="7" y="54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9" y="27"/>
                  </a:lnTo>
                  <a:lnTo>
                    <a:pt x="15" y="16"/>
                  </a:lnTo>
                  <a:lnTo>
                    <a:pt x="25" y="7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11" y="13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2" y="31"/>
                  </a:lnTo>
                  <a:lnTo>
                    <a:pt x="2" y="43"/>
                  </a:lnTo>
                  <a:lnTo>
                    <a:pt x="2" y="5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2" y="68"/>
                  </a:lnTo>
                  <a:lnTo>
                    <a:pt x="2" y="68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68" name="Freeform 76"/>
            <p:cNvSpPr>
              <a:spLocks/>
            </p:cNvSpPr>
            <p:nvPr/>
          </p:nvSpPr>
          <p:spPr bwMode="auto">
            <a:xfrm>
              <a:off x="2560" y="2162"/>
              <a:ext cx="10" cy="10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2" y="3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7"/>
                </a:cxn>
                <a:cxn ang="0">
                  <a:pos x="10" y="3"/>
                </a:cxn>
                <a:cxn ang="0">
                  <a:pos x="10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2" y="3"/>
                </a:cxn>
              </a:cxnLst>
              <a:rect l="0" t="0" r="r" b="b"/>
              <a:pathLst>
                <a:path w="10" h="10">
                  <a:moveTo>
                    <a:pt x="2" y="3"/>
                  </a:moveTo>
                  <a:lnTo>
                    <a:pt x="2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7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69" name="Freeform 77"/>
            <p:cNvSpPr>
              <a:spLocks/>
            </p:cNvSpPr>
            <p:nvPr/>
          </p:nvSpPr>
          <p:spPr bwMode="auto">
            <a:xfrm>
              <a:off x="2560" y="2167"/>
              <a:ext cx="10" cy="5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0" y="39"/>
                </a:cxn>
                <a:cxn ang="0">
                  <a:pos x="6" y="51"/>
                </a:cxn>
                <a:cxn ang="0">
                  <a:pos x="6" y="51"/>
                </a:cxn>
                <a:cxn ang="0">
                  <a:pos x="6" y="51"/>
                </a:cxn>
                <a:cxn ang="0">
                  <a:pos x="8" y="50"/>
                </a:cxn>
                <a:cxn ang="0">
                  <a:pos x="8" y="50"/>
                </a:cxn>
                <a:cxn ang="0">
                  <a:pos x="4" y="37"/>
                </a:cxn>
                <a:cxn ang="0">
                  <a:pos x="4" y="25"/>
                </a:cxn>
                <a:cxn ang="0">
                  <a:pos x="6" y="14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0" h="51">
                  <a:moveTo>
                    <a:pt x="8" y="0"/>
                  </a:moveTo>
                  <a:lnTo>
                    <a:pt x="8" y="0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0" y="39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4" y="37"/>
                  </a:lnTo>
                  <a:lnTo>
                    <a:pt x="4" y="25"/>
                  </a:lnTo>
                  <a:lnTo>
                    <a:pt x="6" y="1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70" name="Freeform 78"/>
            <p:cNvSpPr>
              <a:spLocks/>
            </p:cNvSpPr>
            <p:nvPr/>
          </p:nvSpPr>
          <p:spPr bwMode="auto">
            <a:xfrm>
              <a:off x="2555" y="2211"/>
              <a:ext cx="13" cy="84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7" y="4"/>
                </a:cxn>
                <a:cxn ang="0">
                  <a:pos x="7" y="13"/>
                </a:cxn>
                <a:cxn ang="0">
                  <a:pos x="5" y="22"/>
                </a:cxn>
                <a:cxn ang="0">
                  <a:pos x="3" y="31"/>
                </a:cxn>
                <a:cxn ang="0">
                  <a:pos x="3" y="39"/>
                </a:cxn>
                <a:cxn ang="0">
                  <a:pos x="3" y="39"/>
                </a:cxn>
                <a:cxn ang="0">
                  <a:pos x="3" y="50"/>
                </a:cxn>
                <a:cxn ang="0">
                  <a:pos x="3" y="61"/>
                </a:cxn>
                <a:cxn ang="0">
                  <a:pos x="2" y="70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0" y="84"/>
                </a:cxn>
                <a:cxn ang="0">
                  <a:pos x="2" y="84"/>
                </a:cxn>
                <a:cxn ang="0">
                  <a:pos x="3" y="82"/>
                </a:cxn>
                <a:cxn ang="0">
                  <a:pos x="3" y="82"/>
                </a:cxn>
                <a:cxn ang="0">
                  <a:pos x="7" y="73"/>
                </a:cxn>
                <a:cxn ang="0">
                  <a:pos x="9" y="66"/>
                </a:cxn>
                <a:cxn ang="0">
                  <a:pos x="9" y="57"/>
                </a:cxn>
                <a:cxn ang="0">
                  <a:pos x="9" y="48"/>
                </a:cxn>
                <a:cxn ang="0">
                  <a:pos x="9" y="48"/>
                </a:cxn>
                <a:cxn ang="0">
                  <a:pos x="9" y="32"/>
                </a:cxn>
                <a:cxn ang="0">
                  <a:pos x="11" y="16"/>
                </a:cxn>
                <a:cxn ang="0">
                  <a:pos x="11" y="16"/>
                </a:cxn>
                <a:cxn ang="0">
                  <a:pos x="13" y="9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7" y="2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13" h="84">
                  <a:moveTo>
                    <a:pt x="7" y="4"/>
                  </a:moveTo>
                  <a:lnTo>
                    <a:pt x="7" y="4"/>
                  </a:lnTo>
                  <a:lnTo>
                    <a:pt x="7" y="13"/>
                  </a:lnTo>
                  <a:lnTo>
                    <a:pt x="5" y="22"/>
                  </a:lnTo>
                  <a:lnTo>
                    <a:pt x="3" y="31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50"/>
                  </a:lnTo>
                  <a:lnTo>
                    <a:pt x="3" y="61"/>
                  </a:lnTo>
                  <a:lnTo>
                    <a:pt x="2" y="7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2" y="84"/>
                  </a:lnTo>
                  <a:lnTo>
                    <a:pt x="3" y="82"/>
                  </a:lnTo>
                  <a:lnTo>
                    <a:pt x="3" y="82"/>
                  </a:lnTo>
                  <a:lnTo>
                    <a:pt x="7" y="73"/>
                  </a:lnTo>
                  <a:lnTo>
                    <a:pt x="9" y="66"/>
                  </a:lnTo>
                  <a:lnTo>
                    <a:pt x="9" y="57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32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3" y="9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7" y="4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71" name="Freeform 79"/>
            <p:cNvSpPr>
              <a:spLocks/>
            </p:cNvSpPr>
            <p:nvPr/>
          </p:nvSpPr>
          <p:spPr bwMode="auto">
            <a:xfrm>
              <a:off x="2405" y="2234"/>
              <a:ext cx="15" cy="2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0"/>
                </a:cxn>
                <a:cxn ang="0">
                  <a:pos x="5" y="11"/>
                </a:cxn>
                <a:cxn ang="0">
                  <a:pos x="5" y="11"/>
                </a:cxn>
                <a:cxn ang="0">
                  <a:pos x="15" y="2"/>
                </a:cxn>
                <a:cxn ang="0">
                  <a:pos x="15" y="2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7" y="4"/>
                </a:cxn>
                <a:cxn ang="0">
                  <a:pos x="3" y="9"/>
                </a:cxn>
                <a:cxn ang="0">
                  <a:pos x="1" y="15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15" h="20">
                  <a:moveTo>
                    <a:pt x="0" y="20"/>
                  </a:moveTo>
                  <a:lnTo>
                    <a:pt x="0" y="20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7" y="4"/>
                  </a:lnTo>
                  <a:lnTo>
                    <a:pt x="3" y="9"/>
                  </a:lnTo>
                  <a:lnTo>
                    <a:pt x="1" y="1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72" name="Freeform 80"/>
            <p:cNvSpPr>
              <a:spLocks/>
            </p:cNvSpPr>
            <p:nvPr/>
          </p:nvSpPr>
          <p:spPr bwMode="auto">
            <a:xfrm>
              <a:off x="2418" y="2211"/>
              <a:ext cx="29" cy="23"/>
            </a:xfrm>
            <a:custGeom>
              <a:avLst/>
              <a:gdLst/>
              <a:ahLst/>
              <a:cxnLst>
                <a:cxn ang="0">
                  <a:pos x="2" y="23"/>
                </a:cxn>
                <a:cxn ang="0">
                  <a:pos x="2" y="23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8" y="13"/>
                </a:cxn>
                <a:cxn ang="0">
                  <a:pos x="12" y="11"/>
                </a:cxn>
                <a:cxn ang="0">
                  <a:pos x="12" y="11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27" y="4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17" y="2"/>
                </a:cxn>
                <a:cxn ang="0">
                  <a:pos x="17" y="2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2" y="15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3"/>
                </a:cxn>
                <a:cxn ang="0">
                  <a:pos x="2" y="23"/>
                </a:cxn>
              </a:cxnLst>
              <a:rect l="0" t="0" r="r" b="b"/>
              <a:pathLst>
                <a:path w="29" h="23">
                  <a:moveTo>
                    <a:pt x="2" y="23"/>
                  </a:moveTo>
                  <a:lnTo>
                    <a:pt x="2" y="23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3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9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6" y="7"/>
                  </a:lnTo>
                  <a:lnTo>
                    <a:pt x="6" y="7"/>
                  </a:lnTo>
                  <a:lnTo>
                    <a:pt x="2" y="15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73" name="Freeform 81"/>
            <p:cNvSpPr>
              <a:spLocks/>
            </p:cNvSpPr>
            <p:nvPr/>
          </p:nvSpPr>
          <p:spPr bwMode="auto">
            <a:xfrm>
              <a:off x="2445" y="2204"/>
              <a:ext cx="31" cy="11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2" y="11"/>
                </a:cxn>
                <a:cxn ang="0">
                  <a:pos x="10" y="7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23" y="4"/>
                </a:cxn>
                <a:cxn ang="0">
                  <a:pos x="31" y="4"/>
                </a:cxn>
                <a:cxn ang="0">
                  <a:pos x="31" y="4"/>
                </a:cxn>
                <a:cxn ang="0">
                  <a:pos x="31" y="2"/>
                </a:cxn>
                <a:cxn ang="0">
                  <a:pos x="31" y="2"/>
                </a:cxn>
                <a:cxn ang="0">
                  <a:pos x="31" y="2"/>
                </a:cxn>
                <a:cxn ang="0">
                  <a:pos x="27" y="0"/>
                </a:cxn>
                <a:cxn ang="0">
                  <a:pos x="23" y="0"/>
                </a:cxn>
                <a:cxn ang="0">
                  <a:pos x="15" y="0"/>
                </a:cxn>
                <a:cxn ang="0">
                  <a:pos x="8" y="4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1"/>
                </a:cxn>
                <a:cxn ang="0">
                  <a:pos x="2" y="11"/>
                </a:cxn>
                <a:cxn ang="0">
                  <a:pos x="2" y="11"/>
                </a:cxn>
              </a:cxnLst>
              <a:rect l="0" t="0" r="r" b="b"/>
              <a:pathLst>
                <a:path w="31" h="11">
                  <a:moveTo>
                    <a:pt x="2" y="11"/>
                  </a:moveTo>
                  <a:lnTo>
                    <a:pt x="2" y="11"/>
                  </a:lnTo>
                  <a:lnTo>
                    <a:pt x="10" y="7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23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5" y="0"/>
                  </a:lnTo>
                  <a:lnTo>
                    <a:pt x="8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74" name="Freeform 82"/>
            <p:cNvSpPr>
              <a:spLocks/>
            </p:cNvSpPr>
            <p:nvPr/>
          </p:nvSpPr>
          <p:spPr bwMode="auto">
            <a:xfrm>
              <a:off x="2474" y="2201"/>
              <a:ext cx="56" cy="28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2" y="7"/>
                </a:cxn>
                <a:cxn ang="0">
                  <a:pos x="15" y="5"/>
                </a:cxn>
                <a:cxn ang="0">
                  <a:pos x="31" y="3"/>
                </a:cxn>
                <a:cxn ang="0">
                  <a:pos x="31" y="3"/>
                </a:cxn>
                <a:cxn ang="0">
                  <a:pos x="34" y="5"/>
                </a:cxn>
                <a:cxn ang="0">
                  <a:pos x="38" y="7"/>
                </a:cxn>
                <a:cxn ang="0">
                  <a:pos x="44" y="12"/>
                </a:cxn>
                <a:cxn ang="0">
                  <a:pos x="52" y="28"/>
                </a:cxn>
                <a:cxn ang="0">
                  <a:pos x="52" y="28"/>
                </a:cxn>
                <a:cxn ang="0">
                  <a:pos x="54" y="28"/>
                </a:cxn>
                <a:cxn ang="0">
                  <a:pos x="56" y="26"/>
                </a:cxn>
                <a:cxn ang="0">
                  <a:pos x="56" y="26"/>
                </a:cxn>
                <a:cxn ang="0">
                  <a:pos x="54" y="17"/>
                </a:cxn>
                <a:cxn ang="0">
                  <a:pos x="50" y="10"/>
                </a:cxn>
                <a:cxn ang="0">
                  <a:pos x="44" y="5"/>
                </a:cxn>
                <a:cxn ang="0">
                  <a:pos x="36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9" y="1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2" y="7"/>
                </a:cxn>
              </a:cxnLst>
              <a:rect l="0" t="0" r="r" b="b"/>
              <a:pathLst>
                <a:path w="56" h="28">
                  <a:moveTo>
                    <a:pt x="2" y="7"/>
                  </a:moveTo>
                  <a:lnTo>
                    <a:pt x="2" y="7"/>
                  </a:lnTo>
                  <a:lnTo>
                    <a:pt x="15" y="5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4" y="5"/>
                  </a:lnTo>
                  <a:lnTo>
                    <a:pt x="38" y="7"/>
                  </a:lnTo>
                  <a:lnTo>
                    <a:pt x="44" y="12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4" y="2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4" y="17"/>
                  </a:lnTo>
                  <a:lnTo>
                    <a:pt x="50" y="10"/>
                  </a:lnTo>
                  <a:lnTo>
                    <a:pt x="44" y="5"/>
                  </a:lnTo>
                  <a:lnTo>
                    <a:pt x="36" y="1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9" y="1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75" name="Freeform 83"/>
            <p:cNvSpPr>
              <a:spLocks/>
            </p:cNvSpPr>
            <p:nvPr/>
          </p:nvSpPr>
          <p:spPr bwMode="auto">
            <a:xfrm>
              <a:off x="2447" y="2250"/>
              <a:ext cx="25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9" y="22"/>
                </a:cxn>
                <a:cxn ang="0">
                  <a:pos x="15" y="32"/>
                </a:cxn>
                <a:cxn ang="0">
                  <a:pos x="25" y="41"/>
                </a:cxn>
                <a:cxn ang="0">
                  <a:pos x="25" y="41"/>
                </a:cxn>
                <a:cxn ang="0">
                  <a:pos x="25" y="41"/>
                </a:cxn>
                <a:cxn ang="0">
                  <a:pos x="25" y="40"/>
                </a:cxn>
                <a:cxn ang="0">
                  <a:pos x="25" y="40"/>
                </a:cxn>
                <a:cxn ang="0">
                  <a:pos x="13" y="2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" h="41">
                  <a:moveTo>
                    <a:pt x="0" y="0"/>
                  </a:moveTo>
                  <a:lnTo>
                    <a:pt x="0" y="0"/>
                  </a:lnTo>
                  <a:lnTo>
                    <a:pt x="9" y="22"/>
                  </a:lnTo>
                  <a:lnTo>
                    <a:pt x="15" y="32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13" y="2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76" name="Freeform 84"/>
            <p:cNvSpPr>
              <a:spLocks/>
            </p:cNvSpPr>
            <p:nvPr/>
          </p:nvSpPr>
          <p:spPr bwMode="auto">
            <a:xfrm>
              <a:off x="2428" y="2263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77" name="Freeform 85"/>
            <p:cNvSpPr>
              <a:spLocks/>
            </p:cNvSpPr>
            <p:nvPr/>
          </p:nvSpPr>
          <p:spPr bwMode="auto">
            <a:xfrm>
              <a:off x="2424" y="2259"/>
              <a:ext cx="32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" y="18"/>
                </a:cxn>
                <a:cxn ang="0">
                  <a:pos x="13" y="18"/>
                </a:cxn>
                <a:cxn ang="0">
                  <a:pos x="21" y="29"/>
                </a:cxn>
                <a:cxn ang="0">
                  <a:pos x="29" y="38"/>
                </a:cxn>
                <a:cxn ang="0">
                  <a:pos x="29" y="38"/>
                </a:cxn>
                <a:cxn ang="0">
                  <a:pos x="32" y="38"/>
                </a:cxn>
                <a:cxn ang="0">
                  <a:pos x="32" y="34"/>
                </a:cxn>
                <a:cxn ang="0">
                  <a:pos x="32" y="34"/>
                </a:cxn>
                <a:cxn ang="0">
                  <a:pos x="17" y="16"/>
                </a:cxn>
                <a:cxn ang="0">
                  <a:pos x="17" y="16"/>
                </a:cxn>
                <a:cxn ang="0">
                  <a:pos x="11" y="7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2" h="38">
                  <a:moveTo>
                    <a:pt x="0" y="0"/>
                  </a:moveTo>
                  <a:lnTo>
                    <a:pt x="0" y="0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21" y="29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32" y="38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1" y="7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78" name="Freeform 86"/>
            <p:cNvSpPr>
              <a:spLocks/>
            </p:cNvSpPr>
            <p:nvPr/>
          </p:nvSpPr>
          <p:spPr bwMode="auto">
            <a:xfrm>
              <a:off x="2408" y="2298"/>
              <a:ext cx="41" cy="11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25" y="11"/>
                </a:cxn>
                <a:cxn ang="0">
                  <a:pos x="31" y="11"/>
                </a:cxn>
                <a:cxn ang="0">
                  <a:pos x="37" y="11"/>
                </a:cxn>
                <a:cxn ang="0">
                  <a:pos x="41" y="9"/>
                </a:cxn>
                <a:cxn ang="0">
                  <a:pos x="41" y="6"/>
                </a:cxn>
                <a:cxn ang="0">
                  <a:pos x="41" y="6"/>
                </a:cxn>
                <a:cxn ang="0">
                  <a:pos x="39" y="4"/>
                </a:cxn>
                <a:cxn ang="0">
                  <a:pos x="37" y="4"/>
                </a:cxn>
                <a:cxn ang="0">
                  <a:pos x="37" y="4"/>
                </a:cxn>
                <a:cxn ang="0">
                  <a:pos x="35" y="8"/>
                </a:cxn>
                <a:cxn ang="0">
                  <a:pos x="31" y="8"/>
                </a:cxn>
                <a:cxn ang="0">
                  <a:pos x="31" y="8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1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41" h="11">
                  <a:moveTo>
                    <a:pt x="2" y="4"/>
                  </a:moveTo>
                  <a:lnTo>
                    <a:pt x="2" y="4"/>
                  </a:lnTo>
                  <a:lnTo>
                    <a:pt x="25" y="11"/>
                  </a:lnTo>
                  <a:lnTo>
                    <a:pt x="31" y="11"/>
                  </a:lnTo>
                  <a:lnTo>
                    <a:pt x="37" y="11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5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79" name="Freeform 87"/>
            <p:cNvSpPr>
              <a:spLocks/>
            </p:cNvSpPr>
            <p:nvPr/>
          </p:nvSpPr>
          <p:spPr bwMode="auto">
            <a:xfrm>
              <a:off x="2416" y="2274"/>
              <a:ext cx="31" cy="2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8" y="8"/>
                </a:cxn>
                <a:cxn ang="0">
                  <a:pos x="14" y="14"/>
                </a:cxn>
                <a:cxn ang="0">
                  <a:pos x="21" y="19"/>
                </a:cxn>
                <a:cxn ang="0">
                  <a:pos x="29" y="24"/>
                </a:cxn>
                <a:cxn ang="0">
                  <a:pos x="29" y="24"/>
                </a:cxn>
                <a:cxn ang="0">
                  <a:pos x="31" y="24"/>
                </a:cxn>
                <a:cxn ang="0">
                  <a:pos x="29" y="23"/>
                </a:cxn>
                <a:cxn ang="0">
                  <a:pos x="29" y="23"/>
                </a:cxn>
                <a:cxn ang="0">
                  <a:pos x="17" y="10"/>
                </a:cxn>
                <a:cxn ang="0">
                  <a:pos x="10" y="5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1" h="24">
                  <a:moveTo>
                    <a:pt x="0" y="3"/>
                  </a:moveTo>
                  <a:lnTo>
                    <a:pt x="0" y="3"/>
                  </a:lnTo>
                  <a:lnTo>
                    <a:pt x="8" y="8"/>
                  </a:lnTo>
                  <a:lnTo>
                    <a:pt x="14" y="14"/>
                  </a:lnTo>
                  <a:lnTo>
                    <a:pt x="21" y="19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4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17" y="10"/>
                  </a:lnTo>
                  <a:lnTo>
                    <a:pt x="10" y="5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80" name="Freeform 88"/>
            <p:cNvSpPr>
              <a:spLocks/>
            </p:cNvSpPr>
            <p:nvPr/>
          </p:nvSpPr>
          <p:spPr bwMode="auto">
            <a:xfrm>
              <a:off x="2443" y="2220"/>
              <a:ext cx="17" cy="2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10" y="11"/>
                </a:cxn>
                <a:cxn ang="0">
                  <a:pos x="17" y="2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5" y="2"/>
                </a:cxn>
                <a:cxn ang="0">
                  <a:pos x="15" y="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7" h="20">
                  <a:moveTo>
                    <a:pt x="2" y="20"/>
                  </a:moveTo>
                  <a:lnTo>
                    <a:pt x="2" y="20"/>
                  </a:lnTo>
                  <a:lnTo>
                    <a:pt x="10" y="11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81" name="Freeform 89"/>
            <p:cNvSpPr>
              <a:spLocks/>
            </p:cNvSpPr>
            <p:nvPr/>
          </p:nvSpPr>
          <p:spPr bwMode="auto">
            <a:xfrm>
              <a:off x="2422" y="2224"/>
              <a:ext cx="17" cy="23"/>
            </a:xfrm>
            <a:custGeom>
              <a:avLst/>
              <a:gdLst/>
              <a:ahLst/>
              <a:cxnLst>
                <a:cxn ang="0">
                  <a:pos x="2" y="23"/>
                </a:cxn>
                <a:cxn ang="0">
                  <a:pos x="2" y="23"/>
                </a:cxn>
                <a:cxn ang="0">
                  <a:pos x="8" y="12"/>
                </a:cxn>
                <a:cxn ang="0">
                  <a:pos x="17" y="2"/>
                </a:cxn>
                <a:cxn ang="0">
                  <a:pos x="17" y="2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6" y="10"/>
                </a:cxn>
                <a:cxn ang="0">
                  <a:pos x="2" y="16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23"/>
                </a:cxn>
                <a:cxn ang="0">
                  <a:pos x="2" y="23"/>
                </a:cxn>
                <a:cxn ang="0">
                  <a:pos x="2" y="23"/>
                </a:cxn>
              </a:cxnLst>
              <a:rect l="0" t="0" r="r" b="b"/>
              <a:pathLst>
                <a:path w="17" h="23">
                  <a:moveTo>
                    <a:pt x="2" y="23"/>
                  </a:moveTo>
                  <a:lnTo>
                    <a:pt x="2" y="23"/>
                  </a:lnTo>
                  <a:lnTo>
                    <a:pt x="8" y="1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6" y="10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82" name="Freeform 90"/>
            <p:cNvSpPr>
              <a:spLocks/>
            </p:cNvSpPr>
            <p:nvPr/>
          </p:nvSpPr>
          <p:spPr bwMode="auto">
            <a:xfrm>
              <a:off x="2487" y="2243"/>
              <a:ext cx="8" cy="13"/>
            </a:xfrm>
            <a:custGeom>
              <a:avLst/>
              <a:gdLst/>
              <a:ahLst/>
              <a:cxnLst>
                <a:cxn ang="0">
                  <a:pos x="4" y="13"/>
                </a:cxn>
                <a:cxn ang="0">
                  <a:pos x="4" y="13"/>
                </a:cxn>
                <a:cxn ang="0">
                  <a:pos x="8" y="7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2" y="13"/>
                </a:cxn>
                <a:cxn ang="0">
                  <a:pos x="4" y="13"/>
                </a:cxn>
                <a:cxn ang="0">
                  <a:pos x="4" y="13"/>
                </a:cxn>
              </a:cxnLst>
              <a:rect l="0" t="0" r="r" b="b"/>
              <a:pathLst>
                <a:path w="8" h="13">
                  <a:moveTo>
                    <a:pt x="4" y="13"/>
                  </a:moveTo>
                  <a:lnTo>
                    <a:pt x="4" y="13"/>
                  </a:lnTo>
                  <a:lnTo>
                    <a:pt x="8" y="7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83" name="Freeform 91"/>
            <p:cNvSpPr>
              <a:spLocks/>
            </p:cNvSpPr>
            <p:nvPr/>
          </p:nvSpPr>
          <p:spPr bwMode="auto">
            <a:xfrm>
              <a:off x="2493" y="2252"/>
              <a:ext cx="8" cy="6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6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8" h="6">
                  <a:moveTo>
                    <a:pt x="2" y="6"/>
                  </a:moveTo>
                  <a:lnTo>
                    <a:pt x="2" y="6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84" name="Freeform 92"/>
            <p:cNvSpPr>
              <a:spLocks/>
            </p:cNvSpPr>
            <p:nvPr/>
          </p:nvSpPr>
          <p:spPr bwMode="auto">
            <a:xfrm>
              <a:off x="2468" y="2284"/>
              <a:ext cx="27" cy="9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2" y="7"/>
                </a:cxn>
                <a:cxn ang="0">
                  <a:pos x="8" y="9"/>
                </a:cxn>
                <a:cxn ang="0">
                  <a:pos x="14" y="9"/>
                </a:cxn>
                <a:cxn ang="0">
                  <a:pos x="19" y="7"/>
                </a:cxn>
                <a:cxn ang="0">
                  <a:pos x="25" y="4"/>
                </a:cxn>
                <a:cxn ang="0">
                  <a:pos x="25" y="4"/>
                </a:cxn>
                <a:cxn ang="0">
                  <a:pos x="27" y="2"/>
                </a:cxn>
                <a:cxn ang="0">
                  <a:pos x="27" y="2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1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2" y="7"/>
                </a:cxn>
              </a:cxnLst>
              <a:rect l="0" t="0" r="r" b="b"/>
              <a:pathLst>
                <a:path w="27" h="9">
                  <a:moveTo>
                    <a:pt x="2" y="7"/>
                  </a:moveTo>
                  <a:lnTo>
                    <a:pt x="2" y="7"/>
                  </a:lnTo>
                  <a:lnTo>
                    <a:pt x="8" y="9"/>
                  </a:lnTo>
                  <a:lnTo>
                    <a:pt x="14" y="9"/>
                  </a:lnTo>
                  <a:lnTo>
                    <a:pt x="19" y="7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85" name="Freeform 93"/>
            <p:cNvSpPr>
              <a:spLocks/>
            </p:cNvSpPr>
            <p:nvPr/>
          </p:nvSpPr>
          <p:spPr bwMode="auto">
            <a:xfrm>
              <a:off x="2464" y="2306"/>
              <a:ext cx="12" cy="3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8"/>
                </a:cxn>
                <a:cxn ang="0">
                  <a:pos x="2" y="17"/>
                </a:cxn>
                <a:cxn ang="0">
                  <a:pos x="10" y="33"/>
                </a:cxn>
                <a:cxn ang="0">
                  <a:pos x="10" y="33"/>
                </a:cxn>
                <a:cxn ang="0">
                  <a:pos x="12" y="33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4" y="16"/>
                </a:cxn>
                <a:cxn ang="0">
                  <a:pos x="2" y="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2" h="33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2" y="33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4" y="16"/>
                  </a:lnTo>
                  <a:lnTo>
                    <a:pt x="2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86" name="Freeform 94"/>
            <p:cNvSpPr>
              <a:spLocks/>
            </p:cNvSpPr>
            <p:nvPr/>
          </p:nvSpPr>
          <p:spPr bwMode="auto">
            <a:xfrm>
              <a:off x="2545" y="2282"/>
              <a:ext cx="208" cy="391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0" y="43"/>
                </a:cxn>
                <a:cxn ang="0">
                  <a:pos x="2" y="64"/>
                </a:cxn>
                <a:cxn ang="0">
                  <a:pos x="12" y="84"/>
                </a:cxn>
                <a:cxn ang="0">
                  <a:pos x="81" y="173"/>
                </a:cxn>
                <a:cxn ang="0">
                  <a:pos x="119" y="223"/>
                </a:cxn>
                <a:cxn ang="0">
                  <a:pos x="154" y="278"/>
                </a:cxn>
                <a:cxn ang="0">
                  <a:pos x="160" y="294"/>
                </a:cxn>
                <a:cxn ang="0">
                  <a:pos x="164" y="326"/>
                </a:cxn>
                <a:cxn ang="0">
                  <a:pos x="169" y="342"/>
                </a:cxn>
                <a:cxn ang="0">
                  <a:pos x="181" y="359"/>
                </a:cxn>
                <a:cxn ang="0">
                  <a:pos x="194" y="374"/>
                </a:cxn>
                <a:cxn ang="0">
                  <a:pos x="202" y="390"/>
                </a:cxn>
                <a:cxn ang="0">
                  <a:pos x="204" y="391"/>
                </a:cxn>
                <a:cxn ang="0">
                  <a:pos x="208" y="390"/>
                </a:cxn>
                <a:cxn ang="0">
                  <a:pos x="208" y="388"/>
                </a:cxn>
                <a:cxn ang="0">
                  <a:pos x="198" y="368"/>
                </a:cxn>
                <a:cxn ang="0">
                  <a:pos x="183" y="351"/>
                </a:cxn>
                <a:cxn ang="0">
                  <a:pos x="177" y="345"/>
                </a:cxn>
                <a:cxn ang="0">
                  <a:pos x="169" y="320"/>
                </a:cxn>
                <a:cxn ang="0">
                  <a:pos x="164" y="287"/>
                </a:cxn>
                <a:cxn ang="0">
                  <a:pos x="160" y="272"/>
                </a:cxn>
                <a:cxn ang="0">
                  <a:pos x="135" y="233"/>
                </a:cxn>
                <a:cxn ang="0">
                  <a:pos x="117" y="208"/>
                </a:cxn>
                <a:cxn ang="0">
                  <a:pos x="100" y="185"/>
                </a:cxn>
                <a:cxn ang="0">
                  <a:pos x="38" y="111"/>
                </a:cxn>
                <a:cxn ang="0">
                  <a:pos x="12" y="77"/>
                </a:cxn>
                <a:cxn ang="0">
                  <a:pos x="6" y="68"/>
                </a:cxn>
                <a:cxn ang="0">
                  <a:pos x="4" y="48"/>
                </a:cxn>
                <a:cxn ang="0">
                  <a:pos x="10" y="22"/>
                </a:cxn>
                <a:cxn ang="0">
                  <a:pos x="15" y="2"/>
                </a:cxn>
                <a:cxn ang="0">
                  <a:pos x="12" y="2"/>
                </a:cxn>
              </a:cxnLst>
              <a:rect l="0" t="0" r="r" b="b"/>
              <a:pathLst>
                <a:path w="208" h="391">
                  <a:moveTo>
                    <a:pt x="12" y="2"/>
                  </a:moveTo>
                  <a:lnTo>
                    <a:pt x="12" y="2"/>
                  </a:lnTo>
                  <a:lnTo>
                    <a:pt x="6" y="24"/>
                  </a:lnTo>
                  <a:lnTo>
                    <a:pt x="0" y="43"/>
                  </a:lnTo>
                  <a:lnTo>
                    <a:pt x="0" y="54"/>
                  </a:lnTo>
                  <a:lnTo>
                    <a:pt x="2" y="64"/>
                  </a:lnTo>
                  <a:lnTo>
                    <a:pt x="6" y="73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81" y="173"/>
                  </a:lnTo>
                  <a:lnTo>
                    <a:pt x="81" y="173"/>
                  </a:lnTo>
                  <a:lnTo>
                    <a:pt x="119" y="223"/>
                  </a:lnTo>
                  <a:lnTo>
                    <a:pt x="139" y="249"/>
                  </a:lnTo>
                  <a:lnTo>
                    <a:pt x="154" y="278"/>
                  </a:lnTo>
                  <a:lnTo>
                    <a:pt x="154" y="278"/>
                  </a:lnTo>
                  <a:lnTo>
                    <a:pt x="160" y="294"/>
                  </a:lnTo>
                  <a:lnTo>
                    <a:pt x="162" y="310"/>
                  </a:lnTo>
                  <a:lnTo>
                    <a:pt x="164" y="326"/>
                  </a:lnTo>
                  <a:lnTo>
                    <a:pt x="169" y="342"/>
                  </a:lnTo>
                  <a:lnTo>
                    <a:pt x="169" y="342"/>
                  </a:lnTo>
                  <a:lnTo>
                    <a:pt x="173" y="351"/>
                  </a:lnTo>
                  <a:lnTo>
                    <a:pt x="181" y="359"/>
                  </a:lnTo>
                  <a:lnTo>
                    <a:pt x="181" y="359"/>
                  </a:lnTo>
                  <a:lnTo>
                    <a:pt x="194" y="374"/>
                  </a:lnTo>
                  <a:lnTo>
                    <a:pt x="198" y="381"/>
                  </a:lnTo>
                  <a:lnTo>
                    <a:pt x="202" y="390"/>
                  </a:lnTo>
                  <a:lnTo>
                    <a:pt x="202" y="390"/>
                  </a:lnTo>
                  <a:lnTo>
                    <a:pt x="204" y="391"/>
                  </a:lnTo>
                  <a:lnTo>
                    <a:pt x="206" y="391"/>
                  </a:lnTo>
                  <a:lnTo>
                    <a:pt x="208" y="390"/>
                  </a:lnTo>
                  <a:lnTo>
                    <a:pt x="208" y="388"/>
                  </a:lnTo>
                  <a:lnTo>
                    <a:pt x="208" y="388"/>
                  </a:lnTo>
                  <a:lnTo>
                    <a:pt x="204" y="377"/>
                  </a:lnTo>
                  <a:lnTo>
                    <a:pt x="198" y="368"/>
                  </a:lnTo>
                  <a:lnTo>
                    <a:pt x="192" y="359"/>
                  </a:lnTo>
                  <a:lnTo>
                    <a:pt x="183" y="351"/>
                  </a:lnTo>
                  <a:lnTo>
                    <a:pt x="183" y="351"/>
                  </a:lnTo>
                  <a:lnTo>
                    <a:pt x="177" y="345"/>
                  </a:lnTo>
                  <a:lnTo>
                    <a:pt x="175" y="338"/>
                  </a:lnTo>
                  <a:lnTo>
                    <a:pt x="169" y="320"/>
                  </a:lnTo>
                  <a:lnTo>
                    <a:pt x="167" y="303"/>
                  </a:lnTo>
                  <a:lnTo>
                    <a:pt x="164" y="287"/>
                  </a:lnTo>
                  <a:lnTo>
                    <a:pt x="164" y="287"/>
                  </a:lnTo>
                  <a:lnTo>
                    <a:pt x="160" y="272"/>
                  </a:lnTo>
                  <a:lnTo>
                    <a:pt x="152" y="260"/>
                  </a:lnTo>
                  <a:lnTo>
                    <a:pt x="135" y="233"/>
                  </a:lnTo>
                  <a:lnTo>
                    <a:pt x="135" y="233"/>
                  </a:lnTo>
                  <a:lnTo>
                    <a:pt x="117" y="208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67" y="150"/>
                  </a:lnTo>
                  <a:lnTo>
                    <a:pt x="38" y="111"/>
                  </a:lnTo>
                  <a:lnTo>
                    <a:pt x="38" y="111"/>
                  </a:lnTo>
                  <a:lnTo>
                    <a:pt x="12" y="77"/>
                  </a:lnTo>
                  <a:lnTo>
                    <a:pt x="12" y="77"/>
                  </a:lnTo>
                  <a:lnTo>
                    <a:pt x="6" y="68"/>
                  </a:lnTo>
                  <a:lnTo>
                    <a:pt x="4" y="57"/>
                  </a:lnTo>
                  <a:lnTo>
                    <a:pt x="4" y="48"/>
                  </a:lnTo>
                  <a:lnTo>
                    <a:pt x="4" y="40"/>
                  </a:lnTo>
                  <a:lnTo>
                    <a:pt x="10" y="2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87" name="Freeform 95"/>
            <p:cNvSpPr>
              <a:spLocks/>
            </p:cNvSpPr>
            <p:nvPr/>
          </p:nvSpPr>
          <p:spPr bwMode="auto">
            <a:xfrm>
              <a:off x="2483" y="2233"/>
              <a:ext cx="14" cy="57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6" y="16"/>
                </a:cxn>
                <a:cxn ang="0">
                  <a:pos x="8" y="28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10" y="57"/>
                </a:cxn>
                <a:cxn ang="0">
                  <a:pos x="12" y="57"/>
                </a:cxn>
                <a:cxn ang="0">
                  <a:pos x="14" y="57"/>
                </a:cxn>
                <a:cxn ang="0">
                  <a:pos x="14" y="55"/>
                </a:cxn>
                <a:cxn ang="0">
                  <a:pos x="14" y="55"/>
                </a:cxn>
                <a:cxn ang="0">
                  <a:pos x="14" y="41"/>
                </a:cxn>
                <a:cxn ang="0">
                  <a:pos x="14" y="28"/>
                </a:cxn>
                <a:cxn ang="0">
                  <a:pos x="10" y="14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4" h="57">
                  <a:moveTo>
                    <a:pt x="0" y="3"/>
                  </a:moveTo>
                  <a:lnTo>
                    <a:pt x="0" y="3"/>
                  </a:lnTo>
                  <a:lnTo>
                    <a:pt x="6" y="16"/>
                  </a:lnTo>
                  <a:lnTo>
                    <a:pt x="8" y="28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7"/>
                  </a:lnTo>
                  <a:lnTo>
                    <a:pt x="14" y="57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41"/>
                  </a:lnTo>
                  <a:lnTo>
                    <a:pt x="14" y="28"/>
                  </a:lnTo>
                  <a:lnTo>
                    <a:pt x="10" y="14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88" name="Freeform 96"/>
            <p:cNvSpPr>
              <a:spLocks/>
            </p:cNvSpPr>
            <p:nvPr/>
          </p:nvSpPr>
          <p:spPr bwMode="auto">
            <a:xfrm>
              <a:off x="2493" y="2322"/>
              <a:ext cx="46" cy="16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2" y="16"/>
                </a:cxn>
                <a:cxn ang="0">
                  <a:pos x="14" y="16"/>
                </a:cxn>
                <a:cxn ang="0">
                  <a:pos x="25" y="14"/>
                </a:cxn>
                <a:cxn ang="0">
                  <a:pos x="37" y="10"/>
                </a:cxn>
                <a:cxn ang="0">
                  <a:pos x="46" y="3"/>
                </a:cxn>
                <a:cxn ang="0">
                  <a:pos x="46" y="3"/>
                </a:cxn>
                <a:cxn ang="0">
                  <a:pos x="46" y="1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3" y="7"/>
                </a:cxn>
                <a:cxn ang="0">
                  <a:pos x="23" y="10"/>
                </a:cxn>
                <a:cxn ang="0">
                  <a:pos x="14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2" y="16"/>
                </a:cxn>
              </a:cxnLst>
              <a:rect l="0" t="0" r="r" b="b"/>
              <a:pathLst>
                <a:path w="46" h="16">
                  <a:moveTo>
                    <a:pt x="2" y="16"/>
                  </a:moveTo>
                  <a:lnTo>
                    <a:pt x="2" y="16"/>
                  </a:lnTo>
                  <a:lnTo>
                    <a:pt x="14" y="16"/>
                  </a:lnTo>
                  <a:lnTo>
                    <a:pt x="25" y="14"/>
                  </a:lnTo>
                  <a:lnTo>
                    <a:pt x="37" y="10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1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3" y="7"/>
                  </a:lnTo>
                  <a:lnTo>
                    <a:pt x="23" y="10"/>
                  </a:lnTo>
                  <a:lnTo>
                    <a:pt x="14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89" name="Freeform 97"/>
            <p:cNvSpPr>
              <a:spLocks/>
            </p:cNvSpPr>
            <p:nvPr/>
          </p:nvSpPr>
          <p:spPr bwMode="auto">
            <a:xfrm>
              <a:off x="2497" y="2384"/>
              <a:ext cx="35" cy="6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7" y="30"/>
                </a:cxn>
                <a:cxn ang="0">
                  <a:pos x="33" y="62"/>
                </a:cxn>
                <a:cxn ang="0">
                  <a:pos x="33" y="62"/>
                </a:cxn>
                <a:cxn ang="0">
                  <a:pos x="35" y="62"/>
                </a:cxn>
                <a:cxn ang="0">
                  <a:pos x="35" y="60"/>
                </a:cxn>
                <a:cxn ang="0">
                  <a:pos x="35" y="60"/>
                </a:cxn>
                <a:cxn ang="0">
                  <a:pos x="19" y="3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35" h="62">
                  <a:moveTo>
                    <a:pt x="0" y="2"/>
                  </a:moveTo>
                  <a:lnTo>
                    <a:pt x="0" y="2"/>
                  </a:lnTo>
                  <a:lnTo>
                    <a:pt x="17" y="30"/>
                  </a:lnTo>
                  <a:lnTo>
                    <a:pt x="33" y="62"/>
                  </a:lnTo>
                  <a:lnTo>
                    <a:pt x="33" y="62"/>
                  </a:lnTo>
                  <a:lnTo>
                    <a:pt x="35" y="62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19" y="3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90" name="Freeform 98"/>
            <p:cNvSpPr>
              <a:spLocks/>
            </p:cNvSpPr>
            <p:nvPr/>
          </p:nvSpPr>
          <p:spPr bwMode="auto">
            <a:xfrm>
              <a:off x="3043" y="2688"/>
              <a:ext cx="16" cy="32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2" y="32"/>
                </a:cxn>
                <a:cxn ang="0">
                  <a:pos x="4" y="23"/>
                </a:cxn>
                <a:cxn ang="0">
                  <a:pos x="6" y="16"/>
                </a:cxn>
                <a:cxn ang="0">
                  <a:pos x="16" y="1"/>
                </a:cxn>
                <a:cxn ang="0">
                  <a:pos x="16" y="1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7"/>
                </a:cxn>
                <a:cxn ang="0">
                  <a:pos x="2" y="14"/>
                </a:cxn>
                <a:cxn ang="0">
                  <a:pos x="0" y="23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2"/>
                </a:cxn>
                <a:cxn ang="0">
                  <a:pos x="2" y="32"/>
                </a:cxn>
              </a:cxnLst>
              <a:rect l="0" t="0" r="r" b="b"/>
              <a:pathLst>
                <a:path w="16" h="32">
                  <a:moveTo>
                    <a:pt x="2" y="32"/>
                  </a:moveTo>
                  <a:lnTo>
                    <a:pt x="2" y="32"/>
                  </a:lnTo>
                  <a:lnTo>
                    <a:pt x="4" y="23"/>
                  </a:lnTo>
                  <a:lnTo>
                    <a:pt x="6" y="16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7"/>
                  </a:lnTo>
                  <a:lnTo>
                    <a:pt x="2" y="14"/>
                  </a:lnTo>
                  <a:lnTo>
                    <a:pt x="0" y="23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2" y="32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91" name="Freeform 99"/>
            <p:cNvSpPr>
              <a:spLocks/>
            </p:cNvSpPr>
            <p:nvPr/>
          </p:nvSpPr>
          <p:spPr bwMode="auto">
            <a:xfrm>
              <a:off x="3049" y="2720"/>
              <a:ext cx="23" cy="26"/>
            </a:xfrm>
            <a:custGeom>
              <a:avLst/>
              <a:gdLst/>
              <a:ahLst/>
              <a:cxnLst>
                <a:cxn ang="0">
                  <a:pos x="4" y="25"/>
                </a:cxn>
                <a:cxn ang="0">
                  <a:pos x="4" y="25"/>
                </a:cxn>
                <a:cxn ang="0">
                  <a:pos x="6" y="17"/>
                </a:cxn>
                <a:cxn ang="0">
                  <a:pos x="12" y="12"/>
                </a:cxn>
                <a:cxn ang="0">
                  <a:pos x="23" y="1"/>
                </a:cxn>
                <a:cxn ang="0">
                  <a:pos x="23" y="1"/>
                </a:cxn>
                <a:cxn ang="0">
                  <a:pos x="23" y="1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16" y="3"/>
                </a:cxn>
                <a:cxn ang="0">
                  <a:pos x="8" y="9"/>
                </a:cxn>
                <a:cxn ang="0">
                  <a:pos x="2" y="1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6"/>
                </a:cxn>
                <a:cxn ang="0">
                  <a:pos x="4" y="25"/>
                </a:cxn>
                <a:cxn ang="0">
                  <a:pos x="4" y="25"/>
                </a:cxn>
              </a:cxnLst>
              <a:rect l="0" t="0" r="r" b="b"/>
              <a:pathLst>
                <a:path w="23" h="26">
                  <a:moveTo>
                    <a:pt x="4" y="25"/>
                  </a:moveTo>
                  <a:lnTo>
                    <a:pt x="4" y="25"/>
                  </a:lnTo>
                  <a:lnTo>
                    <a:pt x="6" y="17"/>
                  </a:lnTo>
                  <a:lnTo>
                    <a:pt x="12" y="1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6" y="3"/>
                  </a:lnTo>
                  <a:lnTo>
                    <a:pt x="8" y="9"/>
                  </a:lnTo>
                  <a:lnTo>
                    <a:pt x="2" y="1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4" y="25"/>
                  </a:lnTo>
                  <a:lnTo>
                    <a:pt x="4" y="25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92" name="Freeform 100"/>
            <p:cNvSpPr>
              <a:spLocks/>
            </p:cNvSpPr>
            <p:nvPr/>
          </p:nvSpPr>
          <p:spPr bwMode="auto">
            <a:xfrm>
              <a:off x="3155" y="2736"/>
              <a:ext cx="44" cy="39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2" y="3"/>
                </a:cxn>
                <a:cxn ang="0">
                  <a:pos x="12" y="12"/>
                </a:cxn>
                <a:cxn ang="0">
                  <a:pos x="23" y="19"/>
                </a:cxn>
                <a:cxn ang="0">
                  <a:pos x="35" y="28"/>
                </a:cxn>
                <a:cxn ang="0">
                  <a:pos x="38" y="33"/>
                </a:cxn>
                <a:cxn ang="0">
                  <a:pos x="42" y="39"/>
                </a:cxn>
                <a:cxn ang="0">
                  <a:pos x="42" y="39"/>
                </a:cxn>
                <a:cxn ang="0">
                  <a:pos x="44" y="39"/>
                </a:cxn>
                <a:cxn ang="0">
                  <a:pos x="44" y="37"/>
                </a:cxn>
                <a:cxn ang="0">
                  <a:pos x="44" y="37"/>
                </a:cxn>
                <a:cxn ang="0">
                  <a:pos x="42" y="32"/>
                </a:cxn>
                <a:cxn ang="0">
                  <a:pos x="38" y="26"/>
                </a:cxn>
                <a:cxn ang="0">
                  <a:pos x="29" y="17"/>
                </a:cxn>
                <a:cxn ang="0">
                  <a:pos x="17" y="9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2" y="3"/>
                </a:cxn>
              </a:cxnLst>
              <a:rect l="0" t="0" r="r" b="b"/>
              <a:pathLst>
                <a:path w="44" h="39">
                  <a:moveTo>
                    <a:pt x="2" y="3"/>
                  </a:moveTo>
                  <a:lnTo>
                    <a:pt x="2" y="3"/>
                  </a:lnTo>
                  <a:lnTo>
                    <a:pt x="12" y="12"/>
                  </a:lnTo>
                  <a:lnTo>
                    <a:pt x="23" y="19"/>
                  </a:lnTo>
                  <a:lnTo>
                    <a:pt x="35" y="28"/>
                  </a:lnTo>
                  <a:lnTo>
                    <a:pt x="38" y="33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4" y="39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2" y="32"/>
                  </a:lnTo>
                  <a:lnTo>
                    <a:pt x="38" y="26"/>
                  </a:lnTo>
                  <a:lnTo>
                    <a:pt x="29" y="17"/>
                  </a:lnTo>
                  <a:lnTo>
                    <a:pt x="17" y="9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93" name="Freeform 101"/>
            <p:cNvSpPr>
              <a:spLocks/>
            </p:cNvSpPr>
            <p:nvPr/>
          </p:nvSpPr>
          <p:spPr bwMode="auto">
            <a:xfrm>
              <a:off x="3082" y="2720"/>
              <a:ext cx="9" cy="14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4" y="9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6" y="7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9" h="14">
                  <a:moveTo>
                    <a:pt x="0" y="1"/>
                  </a:moveTo>
                  <a:lnTo>
                    <a:pt x="0" y="1"/>
                  </a:lnTo>
                  <a:lnTo>
                    <a:pt x="4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6" y="7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94" name="Freeform 102"/>
            <p:cNvSpPr>
              <a:spLocks/>
            </p:cNvSpPr>
            <p:nvPr/>
          </p:nvSpPr>
          <p:spPr bwMode="auto">
            <a:xfrm>
              <a:off x="3091" y="2737"/>
              <a:ext cx="16" cy="8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6"/>
                </a:cxn>
                <a:cxn ang="0">
                  <a:pos x="10" y="8"/>
                </a:cxn>
                <a:cxn ang="0">
                  <a:pos x="14" y="8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16" h="8">
                  <a:moveTo>
                    <a:pt x="2" y="6"/>
                  </a:moveTo>
                  <a:lnTo>
                    <a:pt x="2" y="6"/>
                  </a:lnTo>
                  <a:lnTo>
                    <a:pt x="10" y="8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95" name="Freeform 103"/>
            <p:cNvSpPr>
              <a:spLocks/>
            </p:cNvSpPr>
            <p:nvPr/>
          </p:nvSpPr>
          <p:spPr bwMode="auto">
            <a:xfrm>
              <a:off x="3082" y="2805"/>
              <a:ext cx="31" cy="12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2" y="7"/>
                </a:cxn>
                <a:cxn ang="0">
                  <a:pos x="15" y="11"/>
                </a:cxn>
                <a:cxn ang="0">
                  <a:pos x="21" y="12"/>
                </a:cxn>
                <a:cxn ang="0">
                  <a:pos x="29" y="12"/>
                </a:cxn>
                <a:cxn ang="0">
                  <a:pos x="29" y="12"/>
                </a:cxn>
                <a:cxn ang="0">
                  <a:pos x="31" y="11"/>
                </a:cxn>
                <a:cxn ang="0">
                  <a:pos x="31" y="9"/>
                </a:cxn>
                <a:cxn ang="0">
                  <a:pos x="31" y="5"/>
                </a:cxn>
                <a:cxn ang="0">
                  <a:pos x="29" y="5"/>
                </a:cxn>
                <a:cxn ang="0">
                  <a:pos x="29" y="5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2" y="7"/>
                </a:cxn>
              </a:cxnLst>
              <a:rect l="0" t="0" r="r" b="b"/>
              <a:pathLst>
                <a:path w="31" h="12">
                  <a:moveTo>
                    <a:pt x="2" y="7"/>
                  </a:moveTo>
                  <a:lnTo>
                    <a:pt x="2" y="7"/>
                  </a:lnTo>
                  <a:lnTo>
                    <a:pt x="15" y="11"/>
                  </a:lnTo>
                  <a:lnTo>
                    <a:pt x="21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31" y="11"/>
                  </a:lnTo>
                  <a:lnTo>
                    <a:pt x="31" y="9"/>
                  </a:lnTo>
                  <a:lnTo>
                    <a:pt x="31" y="5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96" name="Freeform 104"/>
            <p:cNvSpPr>
              <a:spLocks/>
            </p:cNvSpPr>
            <p:nvPr/>
          </p:nvSpPr>
          <p:spPr bwMode="auto">
            <a:xfrm>
              <a:off x="3063" y="2761"/>
              <a:ext cx="92" cy="14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1" y="1"/>
                </a:cxn>
                <a:cxn ang="0">
                  <a:pos x="21" y="3"/>
                </a:cxn>
                <a:cxn ang="0">
                  <a:pos x="30" y="5"/>
                </a:cxn>
                <a:cxn ang="0">
                  <a:pos x="40" y="5"/>
                </a:cxn>
                <a:cxn ang="0">
                  <a:pos x="40" y="5"/>
                </a:cxn>
                <a:cxn ang="0">
                  <a:pos x="53" y="7"/>
                </a:cxn>
                <a:cxn ang="0">
                  <a:pos x="65" y="8"/>
                </a:cxn>
                <a:cxn ang="0">
                  <a:pos x="90" y="14"/>
                </a:cxn>
                <a:cxn ang="0">
                  <a:pos x="90" y="14"/>
                </a:cxn>
                <a:cxn ang="0">
                  <a:pos x="92" y="12"/>
                </a:cxn>
                <a:cxn ang="0">
                  <a:pos x="90" y="10"/>
                </a:cxn>
                <a:cxn ang="0">
                  <a:pos x="90" y="10"/>
                </a:cxn>
                <a:cxn ang="0">
                  <a:pos x="69" y="7"/>
                </a:cxn>
                <a:cxn ang="0">
                  <a:pos x="46" y="1"/>
                </a:cxn>
                <a:cxn ang="0">
                  <a:pos x="23" y="0"/>
                </a:cxn>
                <a:cxn ang="0">
                  <a:pos x="11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92" h="14">
                  <a:moveTo>
                    <a:pt x="0" y="1"/>
                  </a:moveTo>
                  <a:lnTo>
                    <a:pt x="0" y="1"/>
                  </a:lnTo>
                  <a:lnTo>
                    <a:pt x="11" y="1"/>
                  </a:lnTo>
                  <a:lnTo>
                    <a:pt x="21" y="3"/>
                  </a:lnTo>
                  <a:lnTo>
                    <a:pt x="3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53" y="7"/>
                  </a:lnTo>
                  <a:lnTo>
                    <a:pt x="65" y="8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2" y="12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69" y="7"/>
                  </a:lnTo>
                  <a:lnTo>
                    <a:pt x="46" y="1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97" name="Freeform 105"/>
            <p:cNvSpPr>
              <a:spLocks/>
            </p:cNvSpPr>
            <p:nvPr/>
          </p:nvSpPr>
          <p:spPr bwMode="auto">
            <a:xfrm>
              <a:off x="3147" y="2670"/>
              <a:ext cx="46" cy="11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2" y="5"/>
                </a:cxn>
                <a:cxn ang="0">
                  <a:pos x="8" y="3"/>
                </a:cxn>
                <a:cxn ang="0">
                  <a:pos x="14" y="3"/>
                </a:cxn>
                <a:cxn ang="0">
                  <a:pos x="23" y="3"/>
                </a:cxn>
                <a:cxn ang="0">
                  <a:pos x="35" y="7"/>
                </a:cxn>
                <a:cxn ang="0">
                  <a:pos x="45" y="11"/>
                </a:cxn>
                <a:cxn ang="0">
                  <a:pos x="45" y="11"/>
                </a:cxn>
                <a:cxn ang="0">
                  <a:pos x="46" y="11"/>
                </a:cxn>
                <a:cxn ang="0">
                  <a:pos x="46" y="9"/>
                </a:cxn>
                <a:cxn ang="0">
                  <a:pos x="46" y="9"/>
                </a:cxn>
                <a:cxn ang="0">
                  <a:pos x="37" y="3"/>
                </a:cxn>
                <a:cxn ang="0">
                  <a:pos x="25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2" y="5"/>
                </a:cxn>
              </a:cxnLst>
              <a:rect l="0" t="0" r="r" b="b"/>
              <a:pathLst>
                <a:path w="46" h="11">
                  <a:moveTo>
                    <a:pt x="2" y="5"/>
                  </a:moveTo>
                  <a:lnTo>
                    <a:pt x="2" y="5"/>
                  </a:lnTo>
                  <a:lnTo>
                    <a:pt x="8" y="3"/>
                  </a:lnTo>
                  <a:lnTo>
                    <a:pt x="14" y="3"/>
                  </a:lnTo>
                  <a:lnTo>
                    <a:pt x="23" y="3"/>
                  </a:lnTo>
                  <a:lnTo>
                    <a:pt x="35" y="7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6" y="11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37" y="3"/>
                  </a:lnTo>
                  <a:lnTo>
                    <a:pt x="25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98" name="Freeform 106"/>
            <p:cNvSpPr>
              <a:spLocks/>
            </p:cNvSpPr>
            <p:nvPr/>
          </p:nvSpPr>
          <p:spPr bwMode="auto">
            <a:xfrm>
              <a:off x="3076" y="2663"/>
              <a:ext cx="27" cy="7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2" y="3"/>
                </a:cxn>
                <a:cxn ang="0">
                  <a:pos x="8" y="3"/>
                </a:cxn>
                <a:cxn ang="0">
                  <a:pos x="14" y="3"/>
                </a:cxn>
                <a:cxn ang="0">
                  <a:pos x="14" y="3"/>
                </a:cxn>
                <a:cxn ang="0">
                  <a:pos x="19" y="5"/>
                </a:cxn>
                <a:cxn ang="0">
                  <a:pos x="25" y="7"/>
                </a:cxn>
                <a:cxn ang="0">
                  <a:pos x="25" y="7"/>
                </a:cxn>
                <a:cxn ang="0">
                  <a:pos x="27" y="5"/>
                </a:cxn>
                <a:cxn ang="0">
                  <a:pos x="27" y="2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3"/>
                </a:cxn>
              </a:cxnLst>
              <a:rect l="0" t="0" r="r" b="b"/>
              <a:pathLst>
                <a:path w="27" h="7">
                  <a:moveTo>
                    <a:pt x="2" y="3"/>
                  </a:moveTo>
                  <a:lnTo>
                    <a:pt x="2" y="3"/>
                  </a:lnTo>
                  <a:lnTo>
                    <a:pt x="8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9" y="5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7" y="5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99" name="Freeform 107"/>
            <p:cNvSpPr>
              <a:spLocks/>
            </p:cNvSpPr>
            <p:nvPr/>
          </p:nvSpPr>
          <p:spPr bwMode="auto">
            <a:xfrm>
              <a:off x="3074" y="2686"/>
              <a:ext cx="21" cy="7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2" y="7"/>
                </a:cxn>
                <a:cxn ang="0">
                  <a:pos x="12" y="5"/>
                </a:cxn>
                <a:cxn ang="0">
                  <a:pos x="19" y="3"/>
                </a:cxn>
                <a:cxn ang="0">
                  <a:pos x="19" y="3"/>
                </a:cxn>
                <a:cxn ang="0">
                  <a:pos x="21" y="3"/>
                </a:cxn>
                <a:cxn ang="0">
                  <a:pos x="21" y="2"/>
                </a:cxn>
                <a:cxn ang="0">
                  <a:pos x="21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2" y="7"/>
                </a:cxn>
              </a:cxnLst>
              <a:rect l="0" t="0" r="r" b="b"/>
              <a:pathLst>
                <a:path w="21" h="7">
                  <a:moveTo>
                    <a:pt x="2" y="7"/>
                  </a:moveTo>
                  <a:lnTo>
                    <a:pt x="2" y="7"/>
                  </a:lnTo>
                  <a:lnTo>
                    <a:pt x="12" y="5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00" name="Freeform 108"/>
            <p:cNvSpPr>
              <a:spLocks/>
            </p:cNvSpPr>
            <p:nvPr/>
          </p:nvSpPr>
          <p:spPr bwMode="auto">
            <a:xfrm>
              <a:off x="3153" y="2700"/>
              <a:ext cx="33" cy="11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10" y="5"/>
                </a:cxn>
                <a:cxn ang="0">
                  <a:pos x="17" y="7"/>
                </a:cxn>
                <a:cxn ang="0">
                  <a:pos x="23" y="9"/>
                </a:cxn>
                <a:cxn ang="0">
                  <a:pos x="31" y="11"/>
                </a:cxn>
                <a:cxn ang="0">
                  <a:pos x="31" y="11"/>
                </a:cxn>
                <a:cxn ang="0">
                  <a:pos x="33" y="11"/>
                </a:cxn>
                <a:cxn ang="0">
                  <a:pos x="33" y="11"/>
                </a:cxn>
                <a:cxn ang="0">
                  <a:pos x="33" y="7"/>
                </a:cxn>
                <a:cxn ang="0">
                  <a:pos x="33" y="7"/>
                </a:cxn>
                <a:cxn ang="0">
                  <a:pos x="17" y="2"/>
                </a:cxn>
                <a:cxn ang="0">
                  <a:pos x="1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33" h="11">
                  <a:moveTo>
                    <a:pt x="2" y="4"/>
                  </a:moveTo>
                  <a:lnTo>
                    <a:pt x="2" y="4"/>
                  </a:lnTo>
                  <a:lnTo>
                    <a:pt x="10" y="5"/>
                  </a:lnTo>
                  <a:lnTo>
                    <a:pt x="17" y="7"/>
                  </a:lnTo>
                  <a:lnTo>
                    <a:pt x="23" y="9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17" y="2"/>
                  </a:lnTo>
                  <a:lnTo>
                    <a:pt x="1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01" name="Freeform 109"/>
            <p:cNvSpPr>
              <a:spLocks/>
            </p:cNvSpPr>
            <p:nvPr/>
          </p:nvSpPr>
          <p:spPr bwMode="auto">
            <a:xfrm>
              <a:off x="3061" y="2848"/>
              <a:ext cx="75" cy="1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17" y="12"/>
                </a:cxn>
                <a:cxn ang="0">
                  <a:pos x="36" y="16"/>
                </a:cxn>
                <a:cxn ang="0">
                  <a:pos x="55" y="17"/>
                </a:cxn>
                <a:cxn ang="0">
                  <a:pos x="65" y="16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75" y="12"/>
                </a:cxn>
                <a:cxn ang="0">
                  <a:pos x="75" y="10"/>
                </a:cxn>
                <a:cxn ang="0">
                  <a:pos x="75" y="9"/>
                </a:cxn>
                <a:cxn ang="0">
                  <a:pos x="73" y="7"/>
                </a:cxn>
                <a:cxn ang="0">
                  <a:pos x="73" y="7"/>
                </a:cxn>
                <a:cxn ang="0">
                  <a:pos x="55" y="9"/>
                </a:cxn>
                <a:cxn ang="0">
                  <a:pos x="40" y="9"/>
                </a:cxn>
                <a:cxn ang="0">
                  <a:pos x="40" y="9"/>
                </a:cxn>
                <a:cxn ang="0">
                  <a:pos x="30" y="7"/>
                </a:cxn>
                <a:cxn ang="0">
                  <a:pos x="21" y="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75" h="17">
                  <a:moveTo>
                    <a:pt x="0" y="5"/>
                  </a:moveTo>
                  <a:lnTo>
                    <a:pt x="0" y="5"/>
                  </a:lnTo>
                  <a:lnTo>
                    <a:pt x="17" y="12"/>
                  </a:lnTo>
                  <a:lnTo>
                    <a:pt x="36" y="16"/>
                  </a:lnTo>
                  <a:lnTo>
                    <a:pt x="55" y="17"/>
                  </a:lnTo>
                  <a:lnTo>
                    <a:pt x="65" y="16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5" y="12"/>
                  </a:lnTo>
                  <a:lnTo>
                    <a:pt x="75" y="10"/>
                  </a:lnTo>
                  <a:lnTo>
                    <a:pt x="75" y="9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55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0" y="7"/>
                  </a:lnTo>
                  <a:lnTo>
                    <a:pt x="21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02" name="Freeform 110"/>
            <p:cNvSpPr>
              <a:spLocks/>
            </p:cNvSpPr>
            <p:nvPr/>
          </p:nvSpPr>
          <p:spPr bwMode="auto">
            <a:xfrm>
              <a:off x="3203" y="2814"/>
              <a:ext cx="50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5" y="27"/>
                </a:cxn>
                <a:cxn ang="0">
                  <a:pos x="29" y="21"/>
                </a:cxn>
                <a:cxn ang="0">
                  <a:pos x="40" y="12"/>
                </a:cxn>
                <a:cxn ang="0">
                  <a:pos x="46" y="9"/>
                </a:cxn>
                <a:cxn ang="0">
                  <a:pos x="50" y="2"/>
                </a:cxn>
                <a:cxn ang="0">
                  <a:pos x="50" y="2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7" y="11"/>
                </a:cxn>
                <a:cxn ang="0">
                  <a:pos x="25" y="18"/>
                </a:cxn>
                <a:cxn ang="0">
                  <a:pos x="14" y="25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50" h="30">
                  <a:moveTo>
                    <a:pt x="0" y="30"/>
                  </a:moveTo>
                  <a:lnTo>
                    <a:pt x="0" y="30"/>
                  </a:lnTo>
                  <a:lnTo>
                    <a:pt x="15" y="27"/>
                  </a:lnTo>
                  <a:lnTo>
                    <a:pt x="29" y="21"/>
                  </a:lnTo>
                  <a:lnTo>
                    <a:pt x="40" y="12"/>
                  </a:lnTo>
                  <a:lnTo>
                    <a:pt x="46" y="9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11"/>
                  </a:lnTo>
                  <a:lnTo>
                    <a:pt x="25" y="18"/>
                  </a:lnTo>
                  <a:lnTo>
                    <a:pt x="14" y="25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03" name="Freeform 111"/>
            <p:cNvSpPr>
              <a:spLocks/>
            </p:cNvSpPr>
            <p:nvPr/>
          </p:nvSpPr>
          <p:spPr bwMode="auto">
            <a:xfrm>
              <a:off x="3151" y="2931"/>
              <a:ext cx="69" cy="43"/>
            </a:xfrm>
            <a:custGeom>
              <a:avLst/>
              <a:gdLst/>
              <a:ahLst/>
              <a:cxnLst>
                <a:cxn ang="0">
                  <a:pos x="4" y="43"/>
                </a:cxn>
                <a:cxn ang="0">
                  <a:pos x="4" y="43"/>
                </a:cxn>
                <a:cxn ang="0">
                  <a:pos x="12" y="37"/>
                </a:cxn>
                <a:cxn ang="0">
                  <a:pos x="19" y="32"/>
                </a:cxn>
                <a:cxn ang="0">
                  <a:pos x="37" y="23"/>
                </a:cxn>
                <a:cxn ang="0">
                  <a:pos x="54" y="14"/>
                </a:cxn>
                <a:cxn ang="0">
                  <a:pos x="67" y="4"/>
                </a:cxn>
                <a:cxn ang="0">
                  <a:pos x="67" y="4"/>
                </a:cxn>
                <a:cxn ang="0">
                  <a:pos x="69" y="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48" y="7"/>
                </a:cxn>
                <a:cxn ang="0">
                  <a:pos x="31" y="16"/>
                </a:cxn>
                <a:cxn ang="0">
                  <a:pos x="16" y="27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41"/>
                </a:cxn>
                <a:cxn ang="0">
                  <a:pos x="0" y="43"/>
                </a:cxn>
                <a:cxn ang="0">
                  <a:pos x="2" y="43"/>
                </a:cxn>
                <a:cxn ang="0">
                  <a:pos x="4" y="43"/>
                </a:cxn>
                <a:cxn ang="0">
                  <a:pos x="4" y="43"/>
                </a:cxn>
              </a:cxnLst>
              <a:rect l="0" t="0" r="r" b="b"/>
              <a:pathLst>
                <a:path w="69" h="43">
                  <a:moveTo>
                    <a:pt x="4" y="43"/>
                  </a:moveTo>
                  <a:lnTo>
                    <a:pt x="4" y="43"/>
                  </a:lnTo>
                  <a:lnTo>
                    <a:pt x="12" y="37"/>
                  </a:lnTo>
                  <a:lnTo>
                    <a:pt x="19" y="32"/>
                  </a:lnTo>
                  <a:lnTo>
                    <a:pt x="37" y="23"/>
                  </a:lnTo>
                  <a:lnTo>
                    <a:pt x="54" y="1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9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48" y="7"/>
                  </a:lnTo>
                  <a:lnTo>
                    <a:pt x="31" y="16"/>
                  </a:lnTo>
                  <a:lnTo>
                    <a:pt x="16" y="27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2" y="43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04" name="Freeform 112"/>
            <p:cNvSpPr>
              <a:spLocks/>
            </p:cNvSpPr>
            <p:nvPr/>
          </p:nvSpPr>
          <p:spPr bwMode="auto">
            <a:xfrm>
              <a:off x="3226" y="2800"/>
              <a:ext cx="41" cy="128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7" y="0"/>
                </a:cxn>
                <a:cxn ang="0">
                  <a:pos x="29" y="14"/>
                </a:cxn>
                <a:cxn ang="0">
                  <a:pos x="21" y="28"/>
                </a:cxn>
                <a:cxn ang="0">
                  <a:pos x="16" y="42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2" y="92"/>
                </a:cxn>
                <a:cxn ang="0">
                  <a:pos x="0" y="110"/>
                </a:cxn>
                <a:cxn ang="0">
                  <a:pos x="0" y="126"/>
                </a:cxn>
                <a:cxn ang="0">
                  <a:pos x="0" y="126"/>
                </a:cxn>
                <a:cxn ang="0">
                  <a:pos x="2" y="128"/>
                </a:cxn>
                <a:cxn ang="0">
                  <a:pos x="2" y="128"/>
                </a:cxn>
                <a:cxn ang="0">
                  <a:pos x="4" y="128"/>
                </a:cxn>
                <a:cxn ang="0">
                  <a:pos x="6" y="126"/>
                </a:cxn>
                <a:cxn ang="0">
                  <a:pos x="6" y="126"/>
                </a:cxn>
                <a:cxn ang="0">
                  <a:pos x="12" y="94"/>
                </a:cxn>
                <a:cxn ang="0">
                  <a:pos x="17" y="62"/>
                </a:cxn>
                <a:cxn ang="0">
                  <a:pos x="27" y="32"/>
                </a:cxn>
                <a:cxn ang="0">
                  <a:pos x="33" y="16"/>
                </a:cxn>
                <a:cxn ang="0">
                  <a:pos x="41" y="1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41" h="128">
                  <a:moveTo>
                    <a:pt x="37" y="0"/>
                  </a:moveTo>
                  <a:lnTo>
                    <a:pt x="37" y="0"/>
                  </a:lnTo>
                  <a:lnTo>
                    <a:pt x="29" y="14"/>
                  </a:lnTo>
                  <a:lnTo>
                    <a:pt x="21" y="28"/>
                  </a:lnTo>
                  <a:lnTo>
                    <a:pt x="16" y="42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2" y="92"/>
                  </a:lnTo>
                  <a:lnTo>
                    <a:pt x="0" y="110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2" y="128"/>
                  </a:lnTo>
                  <a:lnTo>
                    <a:pt x="2" y="128"/>
                  </a:lnTo>
                  <a:lnTo>
                    <a:pt x="4" y="128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12" y="94"/>
                  </a:lnTo>
                  <a:lnTo>
                    <a:pt x="17" y="62"/>
                  </a:lnTo>
                  <a:lnTo>
                    <a:pt x="27" y="32"/>
                  </a:lnTo>
                  <a:lnTo>
                    <a:pt x="33" y="16"/>
                  </a:lnTo>
                  <a:lnTo>
                    <a:pt x="41" y="1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05" name="Freeform 113"/>
            <p:cNvSpPr>
              <a:spLocks/>
            </p:cNvSpPr>
            <p:nvPr/>
          </p:nvSpPr>
          <p:spPr bwMode="auto">
            <a:xfrm>
              <a:off x="3063" y="2570"/>
              <a:ext cx="53" cy="80"/>
            </a:xfrm>
            <a:custGeom>
              <a:avLst/>
              <a:gdLst/>
              <a:ahLst/>
              <a:cxnLst>
                <a:cxn ang="0">
                  <a:pos x="3" y="80"/>
                </a:cxn>
                <a:cxn ang="0">
                  <a:pos x="3" y="80"/>
                </a:cxn>
                <a:cxn ang="0">
                  <a:pos x="9" y="73"/>
                </a:cxn>
                <a:cxn ang="0">
                  <a:pos x="17" y="66"/>
                </a:cxn>
                <a:cxn ang="0">
                  <a:pos x="27" y="50"/>
                </a:cxn>
                <a:cxn ang="0">
                  <a:pos x="27" y="50"/>
                </a:cxn>
                <a:cxn ang="0">
                  <a:pos x="36" y="27"/>
                </a:cxn>
                <a:cxn ang="0">
                  <a:pos x="36" y="27"/>
                </a:cxn>
                <a:cxn ang="0">
                  <a:pos x="44" y="16"/>
                </a:cxn>
                <a:cxn ang="0">
                  <a:pos x="53" y="4"/>
                </a:cxn>
                <a:cxn ang="0">
                  <a:pos x="53" y="4"/>
                </a:cxn>
                <a:cxn ang="0">
                  <a:pos x="53" y="4"/>
                </a:cxn>
                <a:cxn ang="0">
                  <a:pos x="53" y="2"/>
                </a:cxn>
                <a:cxn ang="0">
                  <a:pos x="52" y="0"/>
                </a:cxn>
                <a:cxn ang="0">
                  <a:pos x="50" y="2"/>
                </a:cxn>
                <a:cxn ang="0">
                  <a:pos x="50" y="2"/>
                </a:cxn>
                <a:cxn ang="0">
                  <a:pos x="42" y="9"/>
                </a:cxn>
                <a:cxn ang="0">
                  <a:pos x="34" y="18"/>
                </a:cxn>
                <a:cxn ang="0">
                  <a:pos x="28" y="27"/>
                </a:cxn>
                <a:cxn ang="0">
                  <a:pos x="25" y="38"/>
                </a:cxn>
                <a:cxn ang="0">
                  <a:pos x="15" y="59"/>
                </a:cxn>
                <a:cxn ang="0">
                  <a:pos x="9" y="70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3" y="80"/>
                </a:cxn>
                <a:cxn ang="0">
                  <a:pos x="3" y="80"/>
                </a:cxn>
              </a:cxnLst>
              <a:rect l="0" t="0" r="r" b="b"/>
              <a:pathLst>
                <a:path w="53" h="80">
                  <a:moveTo>
                    <a:pt x="3" y="80"/>
                  </a:moveTo>
                  <a:lnTo>
                    <a:pt x="3" y="80"/>
                  </a:lnTo>
                  <a:lnTo>
                    <a:pt x="9" y="73"/>
                  </a:lnTo>
                  <a:lnTo>
                    <a:pt x="17" y="66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44" y="16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2"/>
                  </a:lnTo>
                  <a:lnTo>
                    <a:pt x="52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2" y="9"/>
                  </a:lnTo>
                  <a:lnTo>
                    <a:pt x="34" y="18"/>
                  </a:lnTo>
                  <a:lnTo>
                    <a:pt x="28" y="27"/>
                  </a:lnTo>
                  <a:lnTo>
                    <a:pt x="25" y="38"/>
                  </a:lnTo>
                  <a:lnTo>
                    <a:pt x="15" y="59"/>
                  </a:lnTo>
                  <a:lnTo>
                    <a:pt x="9" y="70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3" y="80"/>
                  </a:lnTo>
                  <a:lnTo>
                    <a:pt x="3" y="80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06" name="Freeform 114"/>
            <p:cNvSpPr>
              <a:spLocks/>
            </p:cNvSpPr>
            <p:nvPr/>
          </p:nvSpPr>
          <p:spPr bwMode="auto">
            <a:xfrm>
              <a:off x="3059" y="2652"/>
              <a:ext cx="7" cy="3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6" y="4"/>
                </a:cxn>
                <a:cxn ang="0">
                  <a:pos x="4" y="14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2" y="30"/>
                </a:cxn>
                <a:cxn ang="0">
                  <a:pos x="4" y="29"/>
                </a:cxn>
                <a:cxn ang="0">
                  <a:pos x="4" y="29"/>
                </a:cxn>
                <a:cxn ang="0">
                  <a:pos x="7" y="13"/>
                </a:cxn>
                <a:cxn ang="0">
                  <a:pos x="7" y="4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7" h="30">
                  <a:moveTo>
                    <a:pt x="4" y="0"/>
                  </a:moveTo>
                  <a:lnTo>
                    <a:pt x="4" y="0"/>
                  </a:lnTo>
                  <a:lnTo>
                    <a:pt x="6" y="4"/>
                  </a:lnTo>
                  <a:lnTo>
                    <a:pt x="4" y="14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30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7" y="13"/>
                  </a:lnTo>
                  <a:lnTo>
                    <a:pt x="7" y="4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07" name="Freeform 115"/>
            <p:cNvSpPr>
              <a:spLocks/>
            </p:cNvSpPr>
            <p:nvPr/>
          </p:nvSpPr>
          <p:spPr bwMode="auto">
            <a:xfrm>
              <a:off x="3063" y="2691"/>
              <a:ext cx="30" cy="9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5" y="9"/>
                </a:cxn>
                <a:cxn ang="0">
                  <a:pos x="15" y="9"/>
                </a:cxn>
                <a:cxn ang="0">
                  <a:pos x="27" y="9"/>
                </a:cxn>
                <a:cxn ang="0">
                  <a:pos x="27" y="9"/>
                </a:cxn>
                <a:cxn ang="0">
                  <a:pos x="28" y="7"/>
                </a:cxn>
                <a:cxn ang="0">
                  <a:pos x="30" y="6"/>
                </a:cxn>
                <a:cxn ang="0">
                  <a:pos x="30" y="4"/>
                </a:cxn>
                <a:cxn ang="0">
                  <a:pos x="28" y="4"/>
                </a:cxn>
                <a:cxn ang="0">
                  <a:pos x="28" y="4"/>
                </a:cxn>
                <a:cxn ang="0">
                  <a:pos x="15" y="0"/>
                </a:cxn>
                <a:cxn ang="0">
                  <a:pos x="3" y="2"/>
                </a:cxn>
                <a:cxn ang="0">
                  <a:pos x="3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9"/>
                </a:cxn>
                <a:cxn ang="0">
                  <a:pos x="5" y="9"/>
                </a:cxn>
                <a:cxn ang="0">
                  <a:pos x="5" y="9"/>
                </a:cxn>
              </a:cxnLst>
              <a:rect l="0" t="0" r="r" b="b"/>
              <a:pathLst>
                <a:path w="30" h="9">
                  <a:moveTo>
                    <a:pt x="5" y="9"/>
                  </a:moveTo>
                  <a:lnTo>
                    <a:pt x="5" y="9"/>
                  </a:lnTo>
                  <a:lnTo>
                    <a:pt x="15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8" y="7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15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9"/>
                  </a:lnTo>
                  <a:lnTo>
                    <a:pt x="5" y="9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08" name="Freeform 116"/>
            <p:cNvSpPr>
              <a:spLocks/>
            </p:cNvSpPr>
            <p:nvPr/>
          </p:nvSpPr>
          <p:spPr bwMode="auto">
            <a:xfrm>
              <a:off x="3084" y="2666"/>
              <a:ext cx="29" cy="43"/>
            </a:xfrm>
            <a:custGeom>
              <a:avLst/>
              <a:gdLst/>
              <a:ahLst/>
              <a:cxnLst>
                <a:cxn ang="0">
                  <a:pos x="4" y="43"/>
                </a:cxn>
                <a:cxn ang="0">
                  <a:pos x="4" y="43"/>
                </a:cxn>
                <a:cxn ang="0">
                  <a:pos x="11" y="34"/>
                </a:cxn>
                <a:cxn ang="0">
                  <a:pos x="17" y="23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9" y="2"/>
                </a:cxn>
                <a:cxn ang="0">
                  <a:pos x="29" y="0"/>
                </a:cxn>
                <a:cxn ang="0">
                  <a:pos x="27" y="0"/>
                </a:cxn>
                <a:cxn ang="0">
                  <a:pos x="25" y="0"/>
                </a:cxn>
                <a:cxn ang="0">
                  <a:pos x="25" y="0"/>
                </a:cxn>
                <a:cxn ang="0">
                  <a:pos x="11" y="20"/>
                </a:cxn>
                <a:cxn ang="0">
                  <a:pos x="6" y="31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2" y="43"/>
                </a:cxn>
                <a:cxn ang="0">
                  <a:pos x="4" y="43"/>
                </a:cxn>
                <a:cxn ang="0">
                  <a:pos x="4" y="43"/>
                </a:cxn>
              </a:cxnLst>
              <a:rect l="0" t="0" r="r" b="b"/>
              <a:pathLst>
                <a:path w="29" h="43">
                  <a:moveTo>
                    <a:pt x="4" y="43"/>
                  </a:moveTo>
                  <a:lnTo>
                    <a:pt x="4" y="43"/>
                  </a:lnTo>
                  <a:lnTo>
                    <a:pt x="11" y="34"/>
                  </a:lnTo>
                  <a:lnTo>
                    <a:pt x="17" y="2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2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1" y="20"/>
                  </a:lnTo>
                  <a:lnTo>
                    <a:pt x="6" y="3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2" y="43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09" name="Freeform 117"/>
            <p:cNvSpPr>
              <a:spLocks/>
            </p:cNvSpPr>
            <p:nvPr/>
          </p:nvSpPr>
          <p:spPr bwMode="auto">
            <a:xfrm>
              <a:off x="3066" y="2748"/>
              <a:ext cx="20" cy="4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" y="4"/>
                </a:cxn>
                <a:cxn ang="0">
                  <a:pos x="12" y="4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20" h="4">
                  <a:moveTo>
                    <a:pt x="2" y="4"/>
                  </a:moveTo>
                  <a:lnTo>
                    <a:pt x="2" y="4"/>
                  </a:lnTo>
                  <a:lnTo>
                    <a:pt x="12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10" name="Freeform 118"/>
            <p:cNvSpPr>
              <a:spLocks/>
            </p:cNvSpPr>
            <p:nvPr/>
          </p:nvSpPr>
          <p:spPr bwMode="auto">
            <a:xfrm>
              <a:off x="3082" y="2793"/>
              <a:ext cx="34" cy="12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4" y="8"/>
                </a:cxn>
                <a:cxn ang="0">
                  <a:pos x="17" y="10"/>
                </a:cxn>
                <a:cxn ang="0">
                  <a:pos x="31" y="12"/>
                </a:cxn>
                <a:cxn ang="0">
                  <a:pos x="31" y="12"/>
                </a:cxn>
                <a:cxn ang="0">
                  <a:pos x="33" y="10"/>
                </a:cxn>
                <a:cxn ang="0">
                  <a:pos x="34" y="8"/>
                </a:cxn>
                <a:cxn ang="0">
                  <a:pos x="33" y="7"/>
                </a:cxn>
                <a:cxn ang="0">
                  <a:pos x="31" y="5"/>
                </a:cxn>
                <a:cxn ang="0">
                  <a:pos x="31" y="5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</a:cxnLst>
              <a:rect l="0" t="0" r="r" b="b"/>
              <a:pathLst>
                <a:path w="34" h="12">
                  <a:moveTo>
                    <a:pt x="4" y="8"/>
                  </a:moveTo>
                  <a:lnTo>
                    <a:pt x="4" y="8"/>
                  </a:lnTo>
                  <a:lnTo>
                    <a:pt x="17" y="10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3" y="10"/>
                  </a:lnTo>
                  <a:lnTo>
                    <a:pt x="34" y="8"/>
                  </a:lnTo>
                  <a:lnTo>
                    <a:pt x="33" y="7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11" name="Freeform 119"/>
            <p:cNvSpPr>
              <a:spLocks/>
            </p:cNvSpPr>
            <p:nvPr/>
          </p:nvSpPr>
          <p:spPr bwMode="auto">
            <a:xfrm>
              <a:off x="3068" y="2819"/>
              <a:ext cx="50" cy="13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2" y="9"/>
                </a:cxn>
                <a:cxn ang="0">
                  <a:pos x="25" y="13"/>
                </a:cxn>
                <a:cxn ang="0">
                  <a:pos x="35" y="13"/>
                </a:cxn>
                <a:cxn ang="0">
                  <a:pos x="47" y="11"/>
                </a:cxn>
                <a:cxn ang="0">
                  <a:pos x="47" y="11"/>
                </a:cxn>
                <a:cxn ang="0">
                  <a:pos x="50" y="11"/>
                </a:cxn>
                <a:cxn ang="0">
                  <a:pos x="50" y="7"/>
                </a:cxn>
                <a:cxn ang="0">
                  <a:pos x="48" y="6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25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9"/>
                </a:cxn>
                <a:cxn ang="0">
                  <a:pos x="2" y="9"/>
                </a:cxn>
              </a:cxnLst>
              <a:rect l="0" t="0" r="r" b="b"/>
              <a:pathLst>
                <a:path w="50" h="13">
                  <a:moveTo>
                    <a:pt x="2" y="9"/>
                  </a:moveTo>
                  <a:lnTo>
                    <a:pt x="2" y="9"/>
                  </a:lnTo>
                  <a:lnTo>
                    <a:pt x="25" y="13"/>
                  </a:lnTo>
                  <a:lnTo>
                    <a:pt x="35" y="13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50" y="11"/>
                  </a:lnTo>
                  <a:lnTo>
                    <a:pt x="50" y="7"/>
                  </a:lnTo>
                  <a:lnTo>
                    <a:pt x="48" y="6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25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12" name="Freeform 120"/>
            <p:cNvSpPr>
              <a:spLocks/>
            </p:cNvSpPr>
            <p:nvPr/>
          </p:nvSpPr>
          <p:spPr bwMode="auto">
            <a:xfrm>
              <a:off x="3270" y="2761"/>
              <a:ext cx="25" cy="7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2" y="5"/>
                </a:cxn>
                <a:cxn ang="0">
                  <a:pos x="14" y="7"/>
                </a:cxn>
                <a:cxn ang="0">
                  <a:pos x="20" y="7"/>
                </a:cxn>
                <a:cxn ang="0">
                  <a:pos x="23" y="5"/>
                </a:cxn>
                <a:cxn ang="0">
                  <a:pos x="23" y="5"/>
                </a:cxn>
                <a:cxn ang="0">
                  <a:pos x="25" y="3"/>
                </a:cxn>
                <a:cxn ang="0">
                  <a:pos x="23" y="1"/>
                </a:cxn>
                <a:cxn ang="0">
                  <a:pos x="23" y="1"/>
                </a:cxn>
                <a:cxn ang="0">
                  <a:pos x="1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2" y="5"/>
                </a:cxn>
                <a:cxn ang="0">
                  <a:pos x="2" y="5"/>
                </a:cxn>
              </a:cxnLst>
              <a:rect l="0" t="0" r="r" b="b"/>
              <a:pathLst>
                <a:path w="25" h="7">
                  <a:moveTo>
                    <a:pt x="2" y="5"/>
                  </a:moveTo>
                  <a:lnTo>
                    <a:pt x="2" y="5"/>
                  </a:lnTo>
                  <a:lnTo>
                    <a:pt x="14" y="7"/>
                  </a:lnTo>
                  <a:lnTo>
                    <a:pt x="20" y="7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5" y="3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1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13" name="Freeform 121"/>
            <p:cNvSpPr>
              <a:spLocks/>
            </p:cNvSpPr>
            <p:nvPr/>
          </p:nvSpPr>
          <p:spPr bwMode="auto">
            <a:xfrm>
              <a:off x="3140" y="2709"/>
              <a:ext cx="28" cy="11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" y="7"/>
                </a:cxn>
                <a:cxn ang="0">
                  <a:pos x="25" y="11"/>
                </a:cxn>
                <a:cxn ang="0">
                  <a:pos x="25" y="11"/>
                </a:cxn>
                <a:cxn ang="0">
                  <a:pos x="27" y="9"/>
                </a:cxn>
                <a:cxn ang="0">
                  <a:pos x="28" y="7"/>
                </a:cxn>
                <a:cxn ang="0">
                  <a:pos x="28" y="5"/>
                </a:cxn>
                <a:cxn ang="0">
                  <a:pos x="27" y="4"/>
                </a:cxn>
                <a:cxn ang="0">
                  <a:pos x="27" y="4"/>
                </a:cxn>
                <a:cxn ang="0">
                  <a:pos x="15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1" y="7"/>
                </a:cxn>
              </a:cxnLst>
              <a:rect l="0" t="0" r="r" b="b"/>
              <a:pathLst>
                <a:path w="28" h="11">
                  <a:moveTo>
                    <a:pt x="1" y="7"/>
                  </a:moveTo>
                  <a:lnTo>
                    <a:pt x="1" y="7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7" y="9"/>
                  </a:lnTo>
                  <a:lnTo>
                    <a:pt x="28" y="7"/>
                  </a:lnTo>
                  <a:lnTo>
                    <a:pt x="28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15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1" y="7"/>
                  </a:lnTo>
                  <a:lnTo>
                    <a:pt x="1" y="7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14" name="Freeform 122"/>
            <p:cNvSpPr>
              <a:spLocks/>
            </p:cNvSpPr>
            <p:nvPr/>
          </p:nvSpPr>
          <p:spPr bwMode="auto">
            <a:xfrm>
              <a:off x="3080" y="2707"/>
              <a:ext cx="13" cy="7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4" y="7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3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7"/>
                </a:cxn>
                <a:cxn ang="0">
                  <a:pos x="4" y="7"/>
                </a:cxn>
              </a:cxnLst>
              <a:rect l="0" t="0" r="r" b="b"/>
              <a:pathLst>
                <a:path w="13" h="7">
                  <a:moveTo>
                    <a:pt x="4" y="7"/>
                  </a:moveTo>
                  <a:lnTo>
                    <a:pt x="4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7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15" name="Freeform 123"/>
            <p:cNvSpPr>
              <a:spLocks/>
            </p:cNvSpPr>
            <p:nvPr/>
          </p:nvSpPr>
          <p:spPr bwMode="auto">
            <a:xfrm>
              <a:off x="3059" y="2693"/>
              <a:ext cx="21" cy="7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2" y="7"/>
                </a:cxn>
                <a:cxn ang="0">
                  <a:pos x="11" y="7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21" y="2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2" y="7"/>
                </a:cxn>
              </a:cxnLst>
              <a:rect l="0" t="0" r="r" b="b"/>
              <a:pathLst>
                <a:path w="21" h="7">
                  <a:moveTo>
                    <a:pt x="2" y="7"/>
                  </a:moveTo>
                  <a:lnTo>
                    <a:pt x="2" y="7"/>
                  </a:lnTo>
                  <a:lnTo>
                    <a:pt x="11" y="7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16" name="Freeform 124"/>
            <p:cNvSpPr>
              <a:spLocks/>
            </p:cNvSpPr>
            <p:nvPr/>
          </p:nvSpPr>
          <p:spPr bwMode="auto">
            <a:xfrm>
              <a:off x="3049" y="2782"/>
              <a:ext cx="17" cy="66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18"/>
                </a:cxn>
                <a:cxn ang="0">
                  <a:pos x="0" y="37"/>
                </a:cxn>
                <a:cxn ang="0">
                  <a:pos x="0" y="48"/>
                </a:cxn>
                <a:cxn ang="0">
                  <a:pos x="4" y="57"/>
                </a:cxn>
                <a:cxn ang="0">
                  <a:pos x="8" y="62"/>
                </a:cxn>
                <a:cxn ang="0">
                  <a:pos x="12" y="66"/>
                </a:cxn>
                <a:cxn ang="0">
                  <a:pos x="16" y="66"/>
                </a:cxn>
                <a:cxn ang="0">
                  <a:pos x="16" y="66"/>
                </a:cxn>
                <a:cxn ang="0">
                  <a:pos x="17" y="66"/>
                </a:cxn>
                <a:cxn ang="0">
                  <a:pos x="17" y="64"/>
                </a:cxn>
                <a:cxn ang="0">
                  <a:pos x="17" y="64"/>
                </a:cxn>
                <a:cxn ang="0">
                  <a:pos x="12" y="59"/>
                </a:cxn>
                <a:cxn ang="0">
                  <a:pos x="8" y="51"/>
                </a:cxn>
                <a:cxn ang="0">
                  <a:pos x="6" y="44"/>
                </a:cxn>
                <a:cxn ang="0">
                  <a:pos x="4" y="35"/>
                </a:cxn>
                <a:cxn ang="0">
                  <a:pos x="8" y="18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17" h="66">
                  <a:moveTo>
                    <a:pt x="6" y="2"/>
                  </a:moveTo>
                  <a:lnTo>
                    <a:pt x="6" y="2"/>
                  </a:lnTo>
                  <a:lnTo>
                    <a:pt x="4" y="18"/>
                  </a:lnTo>
                  <a:lnTo>
                    <a:pt x="0" y="37"/>
                  </a:lnTo>
                  <a:lnTo>
                    <a:pt x="0" y="48"/>
                  </a:lnTo>
                  <a:lnTo>
                    <a:pt x="4" y="57"/>
                  </a:lnTo>
                  <a:lnTo>
                    <a:pt x="8" y="62"/>
                  </a:lnTo>
                  <a:lnTo>
                    <a:pt x="12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7" y="66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12" y="59"/>
                  </a:lnTo>
                  <a:lnTo>
                    <a:pt x="8" y="51"/>
                  </a:lnTo>
                  <a:lnTo>
                    <a:pt x="6" y="44"/>
                  </a:lnTo>
                  <a:lnTo>
                    <a:pt x="4" y="35"/>
                  </a:lnTo>
                  <a:lnTo>
                    <a:pt x="8" y="18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17" name="Freeform 125"/>
            <p:cNvSpPr>
              <a:spLocks/>
            </p:cNvSpPr>
            <p:nvPr/>
          </p:nvSpPr>
          <p:spPr bwMode="auto">
            <a:xfrm>
              <a:off x="3059" y="2869"/>
              <a:ext cx="11" cy="39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0" y="37"/>
                </a:cxn>
                <a:cxn ang="0">
                  <a:pos x="2" y="39"/>
                </a:cxn>
                <a:cxn ang="0">
                  <a:pos x="6" y="39"/>
                </a:cxn>
                <a:cxn ang="0">
                  <a:pos x="6" y="36"/>
                </a:cxn>
                <a:cxn ang="0">
                  <a:pos x="6" y="36"/>
                </a:cxn>
                <a:cxn ang="0">
                  <a:pos x="11" y="4"/>
                </a:cxn>
                <a:cxn ang="0">
                  <a:pos x="11" y="4"/>
                </a:cxn>
                <a:cxn ang="0">
                  <a:pos x="9" y="2"/>
                </a:cxn>
                <a:cxn ang="0">
                  <a:pos x="7" y="0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1" h="39">
                  <a:moveTo>
                    <a:pt x="4" y="4"/>
                  </a:moveTo>
                  <a:lnTo>
                    <a:pt x="4" y="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7"/>
                  </a:lnTo>
                  <a:lnTo>
                    <a:pt x="2" y="39"/>
                  </a:lnTo>
                  <a:lnTo>
                    <a:pt x="6" y="39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18" name="Freeform 126"/>
            <p:cNvSpPr>
              <a:spLocks/>
            </p:cNvSpPr>
            <p:nvPr/>
          </p:nvSpPr>
          <p:spPr bwMode="auto">
            <a:xfrm>
              <a:off x="2568" y="2386"/>
              <a:ext cx="117" cy="19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29" y="46"/>
                </a:cxn>
                <a:cxn ang="0">
                  <a:pos x="60" y="90"/>
                </a:cxn>
                <a:cxn ang="0">
                  <a:pos x="60" y="90"/>
                </a:cxn>
                <a:cxn ang="0">
                  <a:pos x="75" y="111"/>
                </a:cxn>
                <a:cxn ang="0">
                  <a:pos x="89" y="135"/>
                </a:cxn>
                <a:cxn ang="0">
                  <a:pos x="89" y="135"/>
                </a:cxn>
                <a:cxn ang="0">
                  <a:pos x="94" y="149"/>
                </a:cxn>
                <a:cxn ang="0">
                  <a:pos x="100" y="163"/>
                </a:cxn>
                <a:cxn ang="0">
                  <a:pos x="112" y="190"/>
                </a:cxn>
                <a:cxn ang="0">
                  <a:pos x="112" y="190"/>
                </a:cxn>
                <a:cxn ang="0">
                  <a:pos x="114" y="191"/>
                </a:cxn>
                <a:cxn ang="0">
                  <a:pos x="116" y="191"/>
                </a:cxn>
                <a:cxn ang="0">
                  <a:pos x="117" y="190"/>
                </a:cxn>
                <a:cxn ang="0">
                  <a:pos x="117" y="188"/>
                </a:cxn>
                <a:cxn ang="0">
                  <a:pos x="117" y="188"/>
                </a:cxn>
                <a:cxn ang="0">
                  <a:pos x="116" y="175"/>
                </a:cxn>
                <a:cxn ang="0">
                  <a:pos x="114" y="165"/>
                </a:cxn>
                <a:cxn ang="0">
                  <a:pos x="108" y="152"/>
                </a:cxn>
                <a:cxn ang="0">
                  <a:pos x="102" y="142"/>
                </a:cxn>
                <a:cxn ang="0">
                  <a:pos x="89" y="119"/>
                </a:cxn>
                <a:cxn ang="0">
                  <a:pos x="75" y="99"/>
                </a:cxn>
                <a:cxn ang="0">
                  <a:pos x="75" y="99"/>
                </a:cxn>
                <a:cxn ang="0">
                  <a:pos x="37" y="49"/>
                </a:cxn>
                <a:cxn ang="0">
                  <a:pos x="19" y="26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17" h="191">
                  <a:moveTo>
                    <a:pt x="0" y="1"/>
                  </a:moveTo>
                  <a:lnTo>
                    <a:pt x="0" y="1"/>
                  </a:lnTo>
                  <a:lnTo>
                    <a:pt x="29" y="46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75" y="111"/>
                  </a:lnTo>
                  <a:lnTo>
                    <a:pt x="89" y="135"/>
                  </a:lnTo>
                  <a:lnTo>
                    <a:pt x="89" y="135"/>
                  </a:lnTo>
                  <a:lnTo>
                    <a:pt x="94" y="149"/>
                  </a:lnTo>
                  <a:lnTo>
                    <a:pt x="100" y="163"/>
                  </a:lnTo>
                  <a:lnTo>
                    <a:pt x="112" y="190"/>
                  </a:lnTo>
                  <a:lnTo>
                    <a:pt x="112" y="190"/>
                  </a:lnTo>
                  <a:lnTo>
                    <a:pt x="114" y="191"/>
                  </a:lnTo>
                  <a:lnTo>
                    <a:pt x="116" y="191"/>
                  </a:lnTo>
                  <a:lnTo>
                    <a:pt x="117" y="190"/>
                  </a:lnTo>
                  <a:lnTo>
                    <a:pt x="117" y="188"/>
                  </a:lnTo>
                  <a:lnTo>
                    <a:pt x="117" y="188"/>
                  </a:lnTo>
                  <a:lnTo>
                    <a:pt x="116" y="175"/>
                  </a:lnTo>
                  <a:lnTo>
                    <a:pt x="114" y="165"/>
                  </a:lnTo>
                  <a:lnTo>
                    <a:pt x="108" y="152"/>
                  </a:lnTo>
                  <a:lnTo>
                    <a:pt x="102" y="142"/>
                  </a:lnTo>
                  <a:lnTo>
                    <a:pt x="89" y="11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37" y="49"/>
                  </a:lnTo>
                  <a:lnTo>
                    <a:pt x="19" y="2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19" name="Freeform 127"/>
            <p:cNvSpPr>
              <a:spLocks/>
            </p:cNvSpPr>
            <p:nvPr/>
          </p:nvSpPr>
          <p:spPr bwMode="auto">
            <a:xfrm>
              <a:off x="2464" y="2206"/>
              <a:ext cx="33" cy="16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2" y="16"/>
                </a:cxn>
                <a:cxn ang="0">
                  <a:pos x="18" y="11"/>
                </a:cxn>
                <a:cxn ang="0">
                  <a:pos x="18" y="11"/>
                </a:cxn>
                <a:cxn ang="0">
                  <a:pos x="25" y="7"/>
                </a:cxn>
                <a:cxn ang="0">
                  <a:pos x="31" y="4"/>
                </a:cxn>
                <a:cxn ang="0">
                  <a:pos x="31" y="4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3" y="2"/>
                </a:cxn>
                <a:cxn ang="0">
                  <a:pos x="18" y="5"/>
                </a:cxn>
                <a:cxn ang="0">
                  <a:pos x="18" y="5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0" y="16"/>
                </a:cxn>
                <a:cxn ang="0">
                  <a:pos x="2" y="16"/>
                </a:cxn>
                <a:cxn ang="0">
                  <a:pos x="2" y="16"/>
                </a:cxn>
              </a:cxnLst>
              <a:rect l="0" t="0" r="r" b="b"/>
              <a:pathLst>
                <a:path w="33" h="16">
                  <a:moveTo>
                    <a:pt x="2" y="16"/>
                  </a:moveTo>
                  <a:lnTo>
                    <a:pt x="2" y="16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5" y="7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20" name="Freeform 128"/>
            <p:cNvSpPr>
              <a:spLocks/>
            </p:cNvSpPr>
            <p:nvPr/>
          </p:nvSpPr>
          <p:spPr bwMode="auto">
            <a:xfrm>
              <a:off x="2437" y="2208"/>
              <a:ext cx="25" cy="26"/>
            </a:xfrm>
            <a:custGeom>
              <a:avLst/>
              <a:gdLst/>
              <a:ahLst/>
              <a:cxnLst>
                <a:cxn ang="0">
                  <a:pos x="4" y="26"/>
                </a:cxn>
                <a:cxn ang="0">
                  <a:pos x="4" y="26"/>
                </a:cxn>
                <a:cxn ang="0">
                  <a:pos x="10" y="21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3" y="9"/>
                </a:cxn>
                <a:cxn ang="0">
                  <a:pos x="25" y="2"/>
                </a:cxn>
                <a:cxn ang="0">
                  <a:pos x="25" y="2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16" y="7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4" y="19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4" y="26"/>
                </a:cxn>
                <a:cxn ang="0">
                  <a:pos x="4" y="26"/>
                </a:cxn>
              </a:cxnLst>
              <a:rect l="0" t="0" r="r" b="b"/>
              <a:pathLst>
                <a:path w="25" h="26">
                  <a:moveTo>
                    <a:pt x="4" y="26"/>
                  </a:moveTo>
                  <a:lnTo>
                    <a:pt x="4" y="26"/>
                  </a:lnTo>
                  <a:lnTo>
                    <a:pt x="10" y="21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3" y="9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6" y="7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4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4" y="26"/>
                  </a:lnTo>
                  <a:lnTo>
                    <a:pt x="4" y="26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21" name="Freeform 129"/>
            <p:cNvSpPr>
              <a:spLocks/>
            </p:cNvSpPr>
            <p:nvPr/>
          </p:nvSpPr>
          <p:spPr bwMode="auto">
            <a:xfrm>
              <a:off x="2412" y="2226"/>
              <a:ext cx="19" cy="23"/>
            </a:xfrm>
            <a:custGeom>
              <a:avLst/>
              <a:gdLst/>
              <a:ahLst/>
              <a:cxnLst>
                <a:cxn ang="0">
                  <a:pos x="2" y="23"/>
                </a:cxn>
                <a:cxn ang="0">
                  <a:pos x="2" y="23"/>
                </a:cxn>
                <a:cxn ang="0">
                  <a:pos x="12" y="12"/>
                </a:cxn>
                <a:cxn ang="0">
                  <a:pos x="19" y="1"/>
                </a:cxn>
                <a:cxn ang="0">
                  <a:pos x="19" y="1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10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0" y="23"/>
                </a:cxn>
                <a:cxn ang="0">
                  <a:pos x="2" y="23"/>
                </a:cxn>
                <a:cxn ang="0">
                  <a:pos x="2" y="23"/>
                </a:cxn>
                <a:cxn ang="0">
                  <a:pos x="2" y="23"/>
                </a:cxn>
              </a:cxnLst>
              <a:rect l="0" t="0" r="r" b="b"/>
              <a:pathLst>
                <a:path w="19" h="23">
                  <a:moveTo>
                    <a:pt x="2" y="23"/>
                  </a:moveTo>
                  <a:lnTo>
                    <a:pt x="2" y="23"/>
                  </a:lnTo>
                  <a:lnTo>
                    <a:pt x="12" y="12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1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22" name="Freeform 130"/>
            <p:cNvSpPr>
              <a:spLocks/>
            </p:cNvSpPr>
            <p:nvPr/>
          </p:nvSpPr>
          <p:spPr bwMode="auto">
            <a:xfrm>
              <a:off x="2539" y="2169"/>
              <a:ext cx="23" cy="26"/>
            </a:xfrm>
            <a:custGeom>
              <a:avLst/>
              <a:gdLst/>
              <a:ahLst/>
              <a:cxnLst>
                <a:cxn ang="0">
                  <a:pos x="6" y="23"/>
                </a:cxn>
                <a:cxn ang="0">
                  <a:pos x="6" y="23"/>
                </a:cxn>
                <a:cxn ang="0">
                  <a:pos x="8" y="16"/>
                </a:cxn>
                <a:cxn ang="0">
                  <a:pos x="12" y="12"/>
                </a:cxn>
                <a:cxn ang="0">
                  <a:pos x="23" y="5"/>
                </a:cxn>
                <a:cxn ang="0">
                  <a:pos x="23" y="5"/>
                </a:cxn>
                <a:cxn ang="0">
                  <a:pos x="23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2" y="3"/>
                </a:cxn>
                <a:cxn ang="0">
                  <a:pos x="4" y="9"/>
                </a:cxn>
                <a:cxn ang="0">
                  <a:pos x="0" y="1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6" y="25"/>
                </a:cxn>
                <a:cxn ang="0">
                  <a:pos x="6" y="23"/>
                </a:cxn>
                <a:cxn ang="0">
                  <a:pos x="6" y="23"/>
                </a:cxn>
              </a:cxnLst>
              <a:rect l="0" t="0" r="r" b="b"/>
              <a:pathLst>
                <a:path w="23" h="26">
                  <a:moveTo>
                    <a:pt x="6" y="23"/>
                  </a:moveTo>
                  <a:lnTo>
                    <a:pt x="6" y="23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2" y="3"/>
                  </a:lnTo>
                  <a:lnTo>
                    <a:pt x="4" y="9"/>
                  </a:lnTo>
                  <a:lnTo>
                    <a:pt x="0" y="1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6" y="25"/>
                  </a:lnTo>
                  <a:lnTo>
                    <a:pt x="6" y="23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rgbClr val="F8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23" name="Freeform 131"/>
            <p:cNvSpPr>
              <a:spLocks/>
            </p:cNvSpPr>
            <p:nvPr/>
          </p:nvSpPr>
          <p:spPr bwMode="auto">
            <a:xfrm>
              <a:off x="3295" y="2554"/>
              <a:ext cx="45" cy="9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2" y="11"/>
                </a:cxn>
                <a:cxn ang="0">
                  <a:pos x="20" y="22"/>
                </a:cxn>
                <a:cxn ang="0">
                  <a:pos x="25" y="32"/>
                </a:cxn>
                <a:cxn ang="0">
                  <a:pos x="29" y="45"/>
                </a:cxn>
                <a:cxn ang="0">
                  <a:pos x="35" y="70"/>
                </a:cxn>
                <a:cxn ang="0">
                  <a:pos x="37" y="84"/>
                </a:cxn>
                <a:cxn ang="0">
                  <a:pos x="41" y="96"/>
                </a:cxn>
                <a:cxn ang="0">
                  <a:pos x="41" y="96"/>
                </a:cxn>
                <a:cxn ang="0">
                  <a:pos x="43" y="96"/>
                </a:cxn>
                <a:cxn ang="0">
                  <a:pos x="45" y="96"/>
                </a:cxn>
                <a:cxn ang="0">
                  <a:pos x="45" y="95"/>
                </a:cxn>
                <a:cxn ang="0">
                  <a:pos x="45" y="95"/>
                </a:cxn>
                <a:cxn ang="0">
                  <a:pos x="39" y="70"/>
                </a:cxn>
                <a:cxn ang="0">
                  <a:pos x="33" y="43"/>
                </a:cxn>
                <a:cxn ang="0">
                  <a:pos x="29" y="31"/>
                </a:cxn>
                <a:cxn ang="0">
                  <a:pos x="22" y="20"/>
                </a:cxn>
                <a:cxn ang="0">
                  <a:pos x="14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5" h="96">
                  <a:moveTo>
                    <a:pt x="0" y="2"/>
                  </a:moveTo>
                  <a:lnTo>
                    <a:pt x="0" y="2"/>
                  </a:lnTo>
                  <a:lnTo>
                    <a:pt x="12" y="11"/>
                  </a:lnTo>
                  <a:lnTo>
                    <a:pt x="20" y="22"/>
                  </a:lnTo>
                  <a:lnTo>
                    <a:pt x="25" y="32"/>
                  </a:lnTo>
                  <a:lnTo>
                    <a:pt x="29" y="45"/>
                  </a:lnTo>
                  <a:lnTo>
                    <a:pt x="35" y="70"/>
                  </a:lnTo>
                  <a:lnTo>
                    <a:pt x="37" y="84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3" y="96"/>
                  </a:lnTo>
                  <a:lnTo>
                    <a:pt x="45" y="96"/>
                  </a:lnTo>
                  <a:lnTo>
                    <a:pt x="45" y="95"/>
                  </a:lnTo>
                  <a:lnTo>
                    <a:pt x="45" y="95"/>
                  </a:lnTo>
                  <a:lnTo>
                    <a:pt x="39" y="70"/>
                  </a:lnTo>
                  <a:lnTo>
                    <a:pt x="33" y="43"/>
                  </a:lnTo>
                  <a:lnTo>
                    <a:pt x="29" y="31"/>
                  </a:lnTo>
                  <a:lnTo>
                    <a:pt x="22" y="20"/>
                  </a:lnTo>
                  <a:lnTo>
                    <a:pt x="14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24" name="Freeform 132"/>
            <p:cNvSpPr>
              <a:spLocks/>
            </p:cNvSpPr>
            <p:nvPr/>
          </p:nvSpPr>
          <p:spPr bwMode="auto">
            <a:xfrm>
              <a:off x="3301" y="2547"/>
              <a:ext cx="56" cy="13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10" y="20"/>
                </a:cxn>
                <a:cxn ang="0">
                  <a:pos x="19" y="36"/>
                </a:cxn>
                <a:cxn ang="0">
                  <a:pos x="33" y="70"/>
                </a:cxn>
                <a:cxn ang="0">
                  <a:pos x="33" y="70"/>
                </a:cxn>
                <a:cxn ang="0">
                  <a:pos x="44" y="96"/>
                </a:cxn>
                <a:cxn ang="0">
                  <a:pos x="44" y="96"/>
                </a:cxn>
                <a:cxn ang="0">
                  <a:pos x="46" y="105"/>
                </a:cxn>
                <a:cxn ang="0">
                  <a:pos x="46" y="114"/>
                </a:cxn>
                <a:cxn ang="0">
                  <a:pos x="44" y="130"/>
                </a:cxn>
                <a:cxn ang="0">
                  <a:pos x="44" y="130"/>
                </a:cxn>
                <a:cxn ang="0">
                  <a:pos x="44" y="132"/>
                </a:cxn>
                <a:cxn ang="0">
                  <a:pos x="46" y="134"/>
                </a:cxn>
                <a:cxn ang="0">
                  <a:pos x="48" y="134"/>
                </a:cxn>
                <a:cxn ang="0">
                  <a:pos x="50" y="132"/>
                </a:cxn>
                <a:cxn ang="0">
                  <a:pos x="50" y="132"/>
                </a:cxn>
                <a:cxn ang="0">
                  <a:pos x="54" y="118"/>
                </a:cxn>
                <a:cxn ang="0">
                  <a:pos x="56" y="105"/>
                </a:cxn>
                <a:cxn ang="0">
                  <a:pos x="52" y="93"/>
                </a:cxn>
                <a:cxn ang="0">
                  <a:pos x="46" y="78"/>
                </a:cxn>
                <a:cxn ang="0">
                  <a:pos x="46" y="78"/>
                </a:cxn>
                <a:cxn ang="0">
                  <a:pos x="29" y="38"/>
                </a:cxn>
                <a:cxn ang="0">
                  <a:pos x="19" y="2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56" h="134">
                  <a:moveTo>
                    <a:pt x="0" y="4"/>
                  </a:moveTo>
                  <a:lnTo>
                    <a:pt x="0" y="4"/>
                  </a:lnTo>
                  <a:lnTo>
                    <a:pt x="10" y="20"/>
                  </a:lnTo>
                  <a:lnTo>
                    <a:pt x="19" y="36"/>
                  </a:lnTo>
                  <a:lnTo>
                    <a:pt x="33" y="70"/>
                  </a:lnTo>
                  <a:lnTo>
                    <a:pt x="33" y="70"/>
                  </a:lnTo>
                  <a:lnTo>
                    <a:pt x="44" y="96"/>
                  </a:lnTo>
                  <a:lnTo>
                    <a:pt x="44" y="96"/>
                  </a:lnTo>
                  <a:lnTo>
                    <a:pt x="46" y="105"/>
                  </a:lnTo>
                  <a:lnTo>
                    <a:pt x="46" y="114"/>
                  </a:lnTo>
                  <a:lnTo>
                    <a:pt x="44" y="130"/>
                  </a:lnTo>
                  <a:lnTo>
                    <a:pt x="44" y="130"/>
                  </a:lnTo>
                  <a:lnTo>
                    <a:pt x="44" y="132"/>
                  </a:lnTo>
                  <a:lnTo>
                    <a:pt x="46" y="134"/>
                  </a:lnTo>
                  <a:lnTo>
                    <a:pt x="48" y="134"/>
                  </a:lnTo>
                  <a:lnTo>
                    <a:pt x="50" y="132"/>
                  </a:lnTo>
                  <a:lnTo>
                    <a:pt x="50" y="132"/>
                  </a:lnTo>
                  <a:lnTo>
                    <a:pt x="54" y="118"/>
                  </a:lnTo>
                  <a:lnTo>
                    <a:pt x="56" y="105"/>
                  </a:lnTo>
                  <a:lnTo>
                    <a:pt x="52" y="93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9" y="38"/>
                  </a:lnTo>
                  <a:lnTo>
                    <a:pt x="19" y="2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25" name="Freeform 133"/>
            <p:cNvSpPr>
              <a:spLocks/>
            </p:cNvSpPr>
            <p:nvPr/>
          </p:nvSpPr>
          <p:spPr bwMode="auto">
            <a:xfrm>
              <a:off x="3342" y="2684"/>
              <a:ext cx="30" cy="52"/>
            </a:xfrm>
            <a:custGeom>
              <a:avLst/>
              <a:gdLst/>
              <a:ahLst/>
              <a:cxnLst>
                <a:cxn ang="0">
                  <a:pos x="7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14"/>
                </a:cxn>
                <a:cxn ang="0">
                  <a:pos x="5" y="25"/>
                </a:cxn>
                <a:cxn ang="0">
                  <a:pos x="5" y="25"/>
                </a:cxn>
                <a:cxn ang="0">
                  <a:pos x="9" y="30"/>
                </a:cxn>
                <a:cxn ang="0">
                  <a:pos x="15" y="36"/>
                </a:cxn>
                <a:cxn ang="0">
                  <a:pos x="15" y="36"/>
                </a:cxn>
                <a:cxn ang="0">
                  <a:pos x="17" y="37"/>
                </a:cxn>
                <a:cxn ang="0">
                  <a:pos x="21" y="39"/>
                </a:cxn>
                <a:cxn ang="0">
                  <a:pos x="21" y="39"/>
                </a:cxn>
                <a:cxn ang="0">
                  <a:pos x="21" y="43"/>
                </a:cxn>
                <a:cxn ang="0">
                  <a:pos x="21" y="48"/>
                </a:cxn>
                <a:cxn ang="0">
                  <a:pos x="21" y="48"/>
                </a:cxn>
                <a:cxn ang="0">
                  <a:pos x="25" y="52"/>
                </a:cxn>
                <a:cxn ang="0">
                  <a:pos x="27" y="52"/>
                </a:cxn>
                <a:cxn ang="0">
                  <a:pos x="27" y="50"/>
                </a:cxn>
                <a:cxn ang="0">
                  <a:pos x="27" y="50"/>
                </a:cxn>
                <a:cxn ang="0">
                  <a:pos x="30" y="43"/>
                </a:cxn>
                <a:cxn ang="0">
                  <a:pos x="28" y="37"/>
                </a:cxn>
                <a:cxn ang="0">
                  <a:pos x="25" y="32"/>
                </a:cxn>
                <a:cxn ang="0">
                  <a:pos x="19" y="29"/>
                </a:cxn>
                <a:cxn ang="0">
                  <a:pos x="19" y="29"/>
                </a:cxn>
                <a:cxn ang="0">
                  <a:pos x="13" y="23"/>
                </a:cxn>
                <a:cxn ang="0">
                  <a:pos x="9" y="16"/>
                </a:cxn>
                <a:cxn ang="0">
                  <a:pos x="7" y="9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7" y="5"/>
                </a:cxn>
              </a:cxnLst>
              <a:rect l="0" t="0" r="r" b="b"/>
              <a:pathLst>
                <a:path w="30" h="52">
                  <a:moveTo>
                    <a:pt x="7" y="5"/>
                  </a:move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14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9" y="30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7" y="37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43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30" y="43"/>
                  </a:lnTo>
                  <a:lnTo>
                    <a:pt x="28" y="37"/>
                  </a:lnTo>
                  <a:lnTo>
                    <a:pt x="25" y="32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3" y="23"/>
                  </a:lnTo>
                  <a:lnTo>
                    <a:pt x="9" y="16"/>
                  </a:lnTo>
                  <a:lnTo>
                    <a:pt x="7" y="9"/>
                  </a:lnTo>
                  <a:lnTo>
                    <a:pt x="7" y="4"/>
                  </a:lnTo>
                  <a:lnTo>
                    <a:pt x="7" y="4"/>
                  </a:lnTo>
                  <a:lnTo>
                    <a:pt x="3" y="7"/>
                  </a:lnTo>
                  <a:lnTo>
                    <a:pt x="3" y="7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26" name="Freeform 134"/>
            <p:cNvSpPr>
              <a:spLocks/>
            </p:cNvSpPr>
            <p:nvPr/>
          </p:nvSpPr>
          <p:spPr bwMode="auto">
            <a:xfrm>
              <a:off x="3355" y="2727"/>
              <a:ext cx="15" cy="3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10" y="5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4" y="19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8" y="28"/>
                </a:cxn>
                <a:cxn ang="0">
                  <a:pos x="10" y="25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4" y="9"/>
                </a:cxn>
                <a:cxn ang="0">
                  <a:pos x="15" y="3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5" h="30">
                  <a:moveTo>
                    <a:pt x="14" y="0"/>
                  </a:moveTo>
                  <a:lnTo>
                    <a:pt x="14" y="0"/>
                  </a:lnTo>
                  <a:lnTo>
                    <a:pt x="10" y="5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4" y="1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8" y="28"/>
                  </a:lnTo>
                  <a:lnTo>
                    <a:pt x="10" y="25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4" y="9"/>
                  </a:lnTo>
                  <a:lnTo>
                    <a:pt x="15" y="3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27" name="Freeform 135"/>
            <p:cNvSpPr>
              <a:spLocks/>
            </p:cNvSpPr>
            <p:nvPr/>
          </p:nvSpPr>
          <p:spPr bwMode="auto">
            <a:xfrm>
              <a:off x="3276" y="2656"/>
              <a:ext cx="39" cy="6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2" y="10"/>
                </a:cxn>
                <a:cxn ang="0">
                  <a:pos x="4" y="19"/>
                </a:cxn>
                <a:cxn ang="0">
                  <a:pos x="12" y="35"/>
                </a:cxn>
                <a:cxn ang="0">
                  <a:pos x="23" y="49"/>
                </a:cxn>
                <a:cxn ang="0">
                  <a:pos x="35" y="62"/>
                </a:cxn>
                <a:cxn ang="0">
                  <a:pos x="35" y="62"/>
                </a:cxn>
                <a:cxn ang="0">
                  <a:pos x="37" y="62"/>
                </a:cxn>
                <a:cxn ang="0">
                  <a:pos x="39" y="62"/>
                </a:cxn>
                <a:cxn ang="0">
                  <a:pos x="39" y="62"/>
                </a:cxn>
                <a:cxn ang="0">
                  <a:pos x="25" y="48"/>
                </a:cxn>
                <a:cxn ang="0">
                  <a:pos x="16" y="33"/>
                </a:cxn>
                <a:cxn ang="0">
                  <a:pos x="6" y="17"/>
                </a:cxn>
                <a:cxn ang="0">
                  <a:pos x="4" y="9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39" h="62">
                  <a:moveTo>
                    <a:pt x="0" y="1"/>
                  </a:moveTo>
                  <a:lnTo>
                    <a:pt x="0" y="1"/>
                  </a:lnTo>
                  <a:lnTo>
                    <a:pt x="2" y="10"/>
                  </a:lnTo>
                  <a:lnTo>
                    <a:pt x="4" y="19"/>
                  </a:lnTo>
                  <a:lnTo>
                    <a:pt x="12" y="35"/>
                  </a:lnTo>
                  <a:lnTo>
                    <a:pt x="23" y="49"/>
                  </a:lnTo>
                  <a:lnTo>
                    <a:pt x="35" y="62"/>
                  </a:lnTo>
                  <a:lnTo>
                    <a:pt x="35" y="62"/>
                  </a:lnTo>
                  <a:lnTo>
                    <a:pt x="37" y="62"/>
                  </a:lnTo>
                  <a:lnTo>
                    <a:pt x="39" y="62"/>
                  </a:lnTo>
                  <a:lnTo>
                    <a:pt x="39" y="62"/>
                  </a:lnTo>
                  <a:lnTo>
                    <a:pt x="25" y="48"/>
                  </a:lnTo>
                  <a:lnTo>
                    <a:pt x="16" y="33"/>
                  </a:lnTo>
                  <a:lnTo>
                    <a:pt x="6" y="17"/>
                  </a:lnTo>
                  <a:lnTo>
                    <a:pt x="4" y="9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28" name="Freeform 136"/>
            <p:cNvSpPr>
              <a:spLocks/>
            </p:cNvSpPr>
            <p:nvPr/>
          </p:nvSpPr>
          <p:spPr bwMode="auto">
            <a:xfrm>
              <a:off x="3286" y="2673"/>
              <a:ext cx="56" cy="9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3" y="22"/>
                </a:cxn>
                <a:cxn ang="0">
                  <a:pos x="29" y="41"/>
                </a:cxn>
                <a:cxn ang="0">
                  <a:pos x="29" y="41"/>
                </a:cxn>
                <a:cxn ang="0">
                  <a:pos x="36" y="54"/>
                </a:cxn>
                <a:cxn ang="0">
                  <a:pos x="42" y="66"/>
                </a:cxn>
                <a:cxn ang="0">
                  <a:pos x="46" y="79"/>
                </a:cxn>
                <a:cxn ang="0">
                  <a:pos x="48" y="95"/>
                </a:cxn>
                <a:cxn ang="0">
                  <a:pos x="48" y="95"/>
                </a:cxn>
                <a:cxn ang="0">
                  <a:pos x="50" y="96"/>
                </a:cxn>
                <a:cxn ang="0">
                  <a:pos x="52" y="96"/>
                </a:cxn>
                <a:cxn ang="0">
                  <a:pos x="54" y="95"/>
                </a:cxn>
                <a:cxn ang="0">
                  <a:pos x="56" y="93"/>
                </a:cxn>
                <a:cxn ang="0">
                  <a:pos x="56" y="93"/>
                </a:cxn>
                <a:cxn ang="0">
                  <a:pos x="56" y="79"/>
                </a:cxn>
                <a:cxn ang="0">
                  <a:pos x="52" y="66"/>
                </a:cxn>
                <a:cxn ang="0">
                  <a:pos x="46" y="56"/>
                </a:cxn>
                <a:cxn ang="0">
                  <a:pos x="40" y="43"/>
                </a:cxn>
                <a:cxn ang="0">
                  <a:pos x="21" y="2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56" h="96">
                  <a:moveTo>
                    <a:pt x="0" y="2"/>
                  </a:moveTo>
                  <a:lnTo>
                    <a:pt x="0" y="2"/>
                  </a:lnTo>
                  <a:lnTo>
                    <a:pt x="13" y="2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6" y="54"/>
                  </a:lnTo>
                  <a:lnTo>
                    <a:pt x="42" y="66"/>
                  </a:lnTo>
                  <a:lnTo>
                    <a:pt x="46" y="79"/>
                  </a:lnTo>
                  <a:lnTo>
                    <a:pt x="48" y="95"/>
                  </a:lnTo>
                  <a:lnTo>
                    <a:pt x="48" y="95"/>
                  </a:lnTo>
                  <a:lnTo>
                    <a:pt x="50" y="96"/>
                  </a:lnTo>
                  <a:lnTo>
                    <a:pt x="52" y="96"/>
                  </a:lnTo>
                  <a:lnTo>
                    <a:pt x="54" y="95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6" y="79"/>
                  </a:lnTo>
                  <a:lnTo>
                    <a:pt x="52" y="66"/>
                  </a:lnTo>
                  <a:lnTo>
                    <a:pt x="46" y="56"/>
                  </a:lnTo>
                  <a:lnTo>
                    <a:pt x="40" y="43"/>
                  </a:lnTo>
                  <a:lnTo>
                    <a:pt x="21" y="2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29" name="Freeform 137"/>
            <p:cNvSpPr>
              <a:spLocks/>
            </p:cNvSpPr>
            <p:nvPr/>
          </p:nvSpPr>
          <p:spPr bwMode="auto">
            <a:xfrm>
              <a:off x="3295" y="2803"/>
              <a:ext cx="14" cy="41"/>
            </a:xfrm>
            <a:custGeom>
              <a:avLst/>
              <a:gdLst/>
              <a:ahLst/>
              <a:cxnLst>
                <a:cxn ang="0">
                  <a:pos x="2" y="41"/>
                </a:cxn>
                <a:cxn ang="0">
                  <a:pos x="2" y="41"/>
                </a:cxn>
                <a:cxn ang="0">
                  <a:pos x="8" y="32"/>
                </a:cxn>
                <a:cxn ang="0">
                  <a:pos x="12" y="22"/>
                </a:cxn>
                <a:cxn ang="0">
                  <a:pos x="14" y="11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6" y="22"/>
                </a:cxn>
                <a:cxn ang="0">
                  <a:pos x="4" y="30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41"/>
                </a:cxn>
                <a:cxn ang="0">
                  <a:pos x="2" y="41"/>
                </a:cxn>
                <a:cxn ang="0">
                  <a:pos x="2" y="41"/>
                </a:cxn>
              </a:cxnLst>
              <a:rect l="0" t="0" r="r" b="b"/>
              <a:pathLst>
                <a:path w="14" h="41">
                  <a:moveTo>
                    <a:pt x="2" y="41"/>
                  </a:moveTo>
                  <a:lnTo>
                    <a:pt x="2" y="41"/>
                  </a:lnTo>
                  <a:lnTo>
                    <a:pt x="8" y="32"/>
                  </a:lnTo>
                  <a:lnTo>
                    <a:pt x="12" y="22"/>
                  </a:lnTo>
                  <a:lnTo>
                    <a:pt x="14" y="11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22"/>
                  </a:lnTo>
                  <a:lnTo>
                    <a:pt x="4" y="3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2" y="41"/>
                  </a:lnTo>
                  <a:lnTo>
                    <a:pt x="2" y="41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30" name="Freeform 138"/>
            <p:cNvSpPr>
              <a:spLocks/>
            </p:cNvSpPr>
            <p:nvPr/>
          </p:nvSpPr>
          <p:spPr bwMode="auto">
            <a:xfrm>
              <a:off x="3286" y="2791"/>
              <a:ext cx="11" cy="41"/>
            </a:xfrm>
            <a:custGeom>
              <a:avLst/>
              <a:gdLst/>
              <a:ahLst/>
              <a:cxnLst>
                <a:cxn ang="0">
                  <a:pos x="9" y="39"/>
                </a:cxn>
                <a:cxn ang="0">
                  <a:pos x="9" y="39"/>
                </a:cxn>
                <a:cxn ang="0">
                  <a:pos x="11" y="28"/>
                </a:cxn>
                <a:cxn ang="0">
                  <a:pos x="11" y="19"/>
                </a:cxn>
                <a:cxn ang="0">
                  <a:pos x="9" y="9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2" y="10"/>
                </a:cxn>
                <a:cxn ang="0">
                  <a:pos x="4" y="19"/>
                </a:cxn>
                <a:cxn ang="0">
                  <a:pos x="4" y="19"/>
                </a:cxn>
                <a:cxn ang="0">
                  <a:pos x="4" y="28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6" y="39"/>
                </a:cxn>
                <a:cxn ang="0">
                  <a:pos x="6" y="41"/>
                </a:cxn>
                <a:cxn ang="0">
                  <a:pos x="7" y="41"/>
                </a:cxn>
                <a:cxn ang="0">
                  <a:pos x="9" y="39"/>
                </a:cxn>
                <a:cxn ang="0">
                  <a:pos x="9" y="39"/>
                </a:cxn>
              </a:cxnLst>
              <a:rect l="0" t="0" r="r" b="b"/>
              <a:pathLst>
                <a:path w="11" h="41">
                  <a:moveTo>
                    <a:pt x="9" y="39"/>
                  </a:moveTo>
                  <a:lnTo>
                    <a:pt x="9" y="39"/>
                  </a:lnTo>
                  <a:lnTo>
                    <a:pt x="11" y="28"/>
                  </a:lnTo>
                  <a:lnTo>
                    <a:pt x="11" y="19"/>
                  </a:lnTo>
                  <a:lnTo>
                    <a:pt x="9" y="9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8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6" y="39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9" y="39"/>
                  </a:lnTo>
                  <a:lnTo>
                    <a:pt x="9" y="39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31" name="Freeform 139"/>
            <p:cNvSpPr>
              <a:spLocks/>
            </p:cNvSpPr>
            <p:nvPr/>
          </p:nvSpPr>
          <p:spPr bwMode="auto">
            <a:xfrm>
              <a:off x="3195" y="2549"/>
              <a:ext cx="25" cy="85"/>
            </a:xfrm>
            <a:custGeom>
              <a:avLst/>
              <a:gdLst/>
              <a:ahLst/>
              <a:cxnLst>
                <a:cxn ang="0">
                  <a:pos x="14" y="84"/>
                </a:cxn>
                <a:cxn ang="0">
                  <a:pos x="14" y="84"/>
                </a:cxn>
                <a:cxn ang="0">
                  <a:pos x="20" y="75"/>
                </a:cxn>
                <a:cxn ang="0">
                  <a:pos x="23" y="64"/>
                </a:cxn>
                <a:cxn ang="0">
                  <a:pos x="25" y="52"/>
                </a:cxn>
                <a:cxn ang="0">
                  <a:pos x="23" y="41"/>
                </a:cxn>
                <a:cxn ang="0">
                  <a:pos x="22" y="30"/>
                </a:cxn>
                <a:cxn ang="0">
                  <a:pos x="18" y="20"/>
                </a:cxn>
                <a:cxn ang="0">
                  <a:pos x="14" y="1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2" y="23"/>
                </a:cxn>
                <a:cxn ang="0">
                  <a:pos x="16" y="32"/>
                </a:cxn>
                <a:cxn ang="0">
                  <a:pos x="18" y="43"/>
                </a:cxn>
                <a:cxn ang="0">
                  <a:pos x="20" y="52"/>
                </a:cxn>
                <a:cxn ang="0">
                  <a:pos x="18" y="62"/>
                </a:cxn>
                <a:cxn ang="0">
                  <a:pos x="16" y="73"/>
                </a:cxn>
                <a:cxn ang="0">
                  <a:pos x="12" y="84"/>
                </a:cxn>
                <a:cxn ang="0">
                  <a:pos x="12" y="84"/>
                </a:cxn>
                <a:cxn ang="0">
                  <a:pos x="12" y="85"/>
                </a:cxn>
                <a:cxn ang="0">
                  <a:pos x="14" y="84"/>
                </a:cxn>
                <a:cxn ang="0">
                  <a:pos x="14" y="84"/>
                </a:cxn>
              </a:cxnLst>
              <a:rect l="0" t="0" r="r" b="b"/>
              <a:pathLst>
                <a:path w="25" h="85">
                  <a:moveTo>
                    <a:pt x="14" y="84"/>
                  </a:moveTo>
                  <a:lnTo>
                    <a:pt x="14" y="84"/>
                  </a:lnTo>
                  <a:lnTo>
                    <a:pt x="20" y="75"/>
                  </a:lnTo>
                  <a:lnTo>
                    <a:pt x="23" y="64"/>
                  </a:lnTo>
                  <a:lnTo>
                    <a:pt x="25" y="52"/>
                  </a:lnTo>
                  <a:lnTo>
                    <a:pt x="23" y="41"/>
                  </a:lnTo>
                  <a:lnTo>
                    <a:pt x="22" y="30"/>
                  </a:lnTo>
                  <a:lnTo>
                    <a:pt x="18" y="20"/>
                  </a:lnTo>
                  <a:lnTo>
                    <a:pt x="14" y="11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2" y="23"/>
                  </a:lnTo>
                  <a:lnTo>
                    <a:pt x="16" y="32"/>
                  </a:lnTo>
                  <a:lnTo>
                    <a:pt x="18" y="43"/>
                  </a:lnTo>
                  <a:lnTo>
                    <a:pt x="20" y="52"/>
                  </a:lnTo>
                  <a:lnTo>
                    <a:pt x="18" y="62"/>
                  </a:lnTo>
                  <a:lnTo>
                    <a:pt x="16" y="73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4" y="84"/>
                  </a:lnTo>
                  <a:lnTo>
                    <a:pt x="14" y="84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32" name="Freeform 140"/>
            <p:cNvSpPr>
              <a:spLocks/>
            </p:cNvSpPr>
            <p:nvPr/>
          </p:nvSpPr>
          <p:spPr bwMode="auto">
            <a:xfrm>
              <a:off x="3143" y="2551"/>
              <a:ext cx="16" cy="60"/>
            </a:xfrm>
            <a:custGeom>
              <a:avLst/>
              <a:gdLst/>
              <a:ahLst/>
              <a:cxnLst>
                <a:cxn ang="0">
                  <a:pos x="2" y="60"/>
                </a:cxn>
                <a:cxn ang="0">
                  <a:pos x="2" y="60"/>
                </a:cxn>
                <a:cxn ang="0">
                  <a:pos x="6" y="53"/>
                </a:cxn>
                <a:cxn ang="0">
                  <a:pos x="10" y="46"/>
                </a:cxn>
                <a:cxn ang="0">
                  <a:pos x="14" y="39"/>
                </a:cxn>
                <a:cxn ang="0">
                  <a:pos x="16" y="30"/>
                </a:cxn>
                <a:cxn ang="0">
                  <a:pos x="16" y="21"/>
                </a:cxn>
                <a:cxn ang="0">
                  <a:pos x="14" y="14"/>
                </a:cxn>
                <a:cxn ang="0">
                  <a:pos x="10" y="7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2" y="3"/>
                </a:cxn>
                <a:cxn ang="0">
                  <a:pos x="6" y="10"/>
                </a:cxn>
                <a:cxn ang="0">
                  <a:pos x="10" y="18"/>
                </a:cxn>
                <a:cxn ang="0">
                  <a:pos x="12" y="25"/>
                </a:cxn>
                <a:cxn ang="0">
                  <a:pos x="12" y="32"/>
                </a:cxn>
                <a:cxn ang="0">
                  <a:pos x="10" y="39"/>
                </a:cxn>
                <a:cxn ang="0">
                  <a:pos x="8" y="46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0"/>
                </a:cxn>
                <a:cxn ang="0">
                  <a:pos x="2" y="60"/>
                </a:cxn>
              </a:cxnLst>
              <a:rect l="0" t="0" r="r" b="b"/>
              <a:pathLst>
                <a:path w="16" h="60">
                  <a:moveTo>
                    <a:pt x="2" y="60"/>
                  </a:moveTo>
                  <a:lnTo>
                    <a:pt x="2" y="60"/>
                  </a:lnTo>
                  <a:lnTo>
                    <a:pt x="6" y="53"/>
                  </a:lnTo>
                  <a:lnTo>
                    <a:pt x="10" y="46"/>
                  </a:lnTo>
                  <a:lnTo>
                    <a:pt x="14" y="39"/>
                  </a:lnTo>
                  <a:lnTo>
                    <a:pt x="16" y="30"/>
                  </a:lnTo>
                  <a:lnTo>
                    <a:pt x="16" y="21"/>
                  </a:lnTo>
                  <a:lnTo>
                    <a:pt x="14" y="14"/>
                  </a:lnTo>
                  <a:lnTo>
                    <a:pt x="10" y="7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6" y="10"/>
                  </a:lnTo>
                  <a:lnTo>
                    <a:pt x="10" y="18"/>
                  </a:lnTo>
                  <a:lnTo>
                    <a:pt x="12" y="25"/>
                  </a:lnTo>
                  <a:lnTo>
                    <a:pt x="12" y="32"/>
                  </a:lnTo>
                  <a:lnTo>
                    <a:pt x="10" y="39"/>
                  </a:lnTo>
                  <a:lnTo>
                    <a:pt x="8" y="4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0"/>
                  </a:lnTo>
                  <a:lnTo>
                    <a:pt x="2" y="60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33" name="Freeform 141"/>
            <p:cNvSpPr>
              <a:spLocks/>
            </p:cNvSpPr>
            <p:nvPr/>
          </p:nvSpPr>
          <p:spPr bwMode="auto">
            <a:xfrm>
              <a:off x="3234" y="2542"/>
              <a:ext cx="69" cy="87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8" y="2"/>
                </a:cxn>
                <a:cxn ang="0">
                  <a:pos x="15" y="3"/>
                </a:cxn>
                <a:cxn ang="0">
                  <a:pos x="21" y="7"/>
                </a:cxn>
                <a:cxn ang="0">
                  <a:pos x="27" y="11"/>
                </a:cxn>
                <a:cxn ang="0">
                  <a:pos x="36" y="21"/>
                </a:cxn>
                <a:cxn ang="0">
                  <a:pos x="46" y="34"/>
                </a:cxn>
                <a:cxn ang="0">
                  <a:pos x="52" y="48"/>
                </a:cxn>
                <a:cxn ang="0">
                  <a:pos x="58" y="62"/>
                </a:cxn>
                <a:cxn ang="0">
                  <a:pos x="63" y="75"/>
                </a:cxn>
                <a:cxn ang="0">
                  <a:pos x="65" y="87"/>
                </a:cxn>
                <a:cxn ang="0">
                  <a:pos x="65" y="87"/>
                </a:cxn>
                <a:cxn ang="0">
                  <a:pos x="65" y="87"/>
                </a:cxn>
                <a:cxn ang="0">
                  <a:pos x="67" y="87"/>
                </a:cxn>
                <a:cxn ang="0">
                  <a:pos x="67" y="87"/>
                </a:cxn>
                <a:cxn ang="0">
                  <a:pos x="69" y="85"/>
                </a:cxn>
                <a:cxn ang="0">
                  <a:pos x="69" y="85"/>
                </a:cxn>
                <a:cxn ang="0">
                  <a:pos x="65" y="71"/>
                </a:cxn>
                <a:cxn ang="0">
                  <a:pos x="59" y="55"/>
                </a:cxn>
                <a:cxn ang="0">
                  <a:pos x="52" y="41"/>
                </a:cxn>
                <a:cxn ang="0">
                  <a:pos x="44" y="27"/>
                </a:cxn>
                <a:cxn ang="0">
                  <a:pos x="44" y="27"/>
                </a:cxn>
                <a:cxn ang="0">
                  <a:pos x="36" y="16"/>
                </a:cxn>
                <a:cxn ang="0">
                  <a:pos x="27" y="7"/>
                </a:cxn>
                <a:cxn ang="0">
                  <a:pos x="21" y="3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69" h="87">
                  <a:moveTo>
                    <a:pt x="2" y="2"/>
                  </a:moveTo>
                  <a:lnTo>
                    <a:pt x="2" y="2"/>
                  </a:lnTo>
                  <a:lnTo>
                    <a:pt x="8" y="2"/>
                  </a:lnTo>
                  <a:lnTo>
                    <a:pt x="15" y="3"/>
                  </a:lnTo>
                  <a:lnTo>
                    <a:pt x="21" y="7"/>
                  </a:lnTo>
                  <a:lnTo>
                    <a:pt x="27" y="11"/>
                  </a:lnTo>
                  <a:lnTo>
                    <a:pt x="36" y="21"/>
                  </a:lnTo>
                  <a:lnTo>
                    <a:pt x="46" y="34"/>
                  </a:lnTo>
                  <a:lnTo>
                    <a:pt x="52" y="48"/>
                  </a:lnTo>
                  <a:lnTo>
                    <a:pt x="58" y="62"/>
                  </a:lnTo>
                  <a:lnTo>
                    <a:pt x="63" y="75"/>
                  </a:lnTo>
                  <a:lnTo>
                    <a:pt x="65" y="87"/>
                  </a:lnTo>
                  <a:lnTo>
                    <a:pt x="65" y="87"/>
                  </a:lnTo>
                  <a:lnTo>
                    <a:pt x="65" y="87"/>
                  </a:lnTo>
                  <a:lnTo>
                    <a:pt x="67" y="87"/>
                  </a:lnTo>
                  <a:lnTo>
                    <a:pt x="67" y="87"/>
                  </a:lnTo>
                  <a:lnTo>
                    <a:pt x="69" y="85"/>
                  </a:lnTo>
                  <a:lnTo>
                    <a:pt x="69" y="85"/>
                  </a:lnTo>
                  <a:lnTo>
                    <a:pt x="65" y="71"/>
                  </a:lnTo>
                  <a:lnTo>
                    <a:pt x="59" y="55"/>
                  </a:lnTo>
                  <a:lnTo>
                    <a:pt x="52" y="41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36" y="16"/>
                  </a:lnTo>
                  <a:lnTo>
                    <a:pt x="27" y="7"/>
                  </a:lnTo>
                  <a:lnTo>
                    <a:pt x="21" y="3"/>
                  </a:lnTo>
                  <a:lnTo>
                    <a:pt x="15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34" name="Freeform 142"/>
            <p:cNvSpPr>
              <a:spLocks/>
            </p:cNvSpPr>
            <p:nvPr/>
          </p:nvSpPr>
          <p:spPr bwMode="auto">
            <a:xfrm>
              <a:off x="3249" y="2633"/>
              <a:ext cx="14" cy="23"/>
            </a:xfrm>
            <a:custGeom>
              <a:avLst/>
              <a:gdLst/>
              <a:ahLst/>
              <a:cxnLst>
                <a:cxn ang="0">
                  <a:pos x="4" y="23"/>
                </a:cxn>
                <a:cxn ang="0">
                  <a:pos x="4" y="23"/>
                </a:cxn>
                <a:cxn ang="0">
                  <a:pos x="8" y="17"/>
                </a:cxn>
                <a:cxn ang="0">
                  <a:pos x="12" y="14"/>
                </a:cxn>
                <a:cxn ang="0">
                  <a:pos x="14" y="7"/>
                </a:cxn>
                <a:cxn ang="0">
                  <a:pos x="14" y="1"/>
                </a:cxn>
                <a:cxn ang="0">
                  <a:pos x="14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2" y="1"/>
                </a:cxn>
                <a:cxn ang="0">
                  <a:pos x="12" y="1"/>
                </a:cxn>
                <a:cxn ang="0">
                  <a:pos x="10" y="7"/>
                </a:cxn>
                <a:cxn ang="0">
                  <a:pos x="8" y="10"/>
                </a:cxn>
                <a:cxn ang="0">
                  <a:pos x="4" y="16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0" y="23"/>
                </a:cxn>
                <a:cxn ang="0">
                  <a:pos x="2" y="23"/>
                </a:cxn>
                <a:cxn ang="0">
                  <a:pos x="4" y="23"/>
                </a:cxn>
                <a:cxn ang="0">
                  <a:pos x="4" y="23"/>
                </a:cxn>
              </a:cxnLst>
              <a:rect l="0" t="0" r="r" b="b"/>
              <a:pathLst>
                <a:path w="14" h="23">
                  <a:moveTo>
                    <a:pt x="4" y="23"/>
                  </a:moveTo>
                  <a:lnTo>
                    <a:pt x="4" y="23"/>
                  </a:lnTo>
                  <a:lnTo>
                    <a:pt x="8" y="17"/>
                  </a:lnTo>
                  <a:lnTo>
                    <a:pt x="12" y="14"/>
                  </a:lnTo>
                  <a:lnTo>
                    <a:pt x="14" y="7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0" y="7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4" y="23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35" name="Freeform 143"/>
            <p:cNvSpPr>
              <a:spLocks/>
            </p:cNvSpPr>
            <p:nvPr/>
          </p:nvSpPr>
          <p:spPr bwMode="auto">
            <a:xfrm>
              <a:off x="3057" y="2620"/>
              <a:ext cx="21" cy="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4" y="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15" y="9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19" y="4"/>
                </a:cxn>
                <a:cxn ang="0">
                  <a:pos x="19" y="4"/>
                </a:cxn>
                <a:cxn ang="0">
                  <a:pos x="15" y="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1" h="9">
                  <a:moveTo>
                    <a:pt x="0" y="2"/>
                  </a:moveTo>
                  <a:lnTo>
                    <a:pt x="0" y="2"/>
                  </a:lnTo>
                  <a:lnTo>
                    <a:pt x="4" y="7"/>
                  </a:lnTo>
                  <a:lnTo>
                    <a:pt x="9" y="9"/>
                  </a:lnTo>
                  <a:lnTo>
                    <a:pt x="9" y="9"/>
                  </a:lnTo>
                  <a:lnTo>
                    <a:pt x="15" y="9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5" y="5"/>
                  </a:lnTo>
                  <a:lnTo>
                    <a:pt x="9" y="7"/>
                  </a:lnTo>
                  <a:lnTo>
                    <a:pt x="9" y="7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36" name="Freeform 144"/>
            <p:cNvSpPr>
              <a:spLocks/>
            </p:cNvSpPr>
            <p:nvPr/>
          </p:nvSpPr>
          <p:spPr bwMode="auto">
            <a:xfrm>
              <a:off x="3059" y="2601"/>
              <a:ext cx="29" cy="1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9" y="16"/>
                </a:cxn>
                <a:cxn ang="0">
                  <a:pos x="17" y="17"/>
                </a:cxn>
                <a:cxn ang="0">
                  <a:pos x="17" y="17"/>
                </a:cxn>
                <a:cxn ang="0">
                  <a:pos x="23" y="14"/>
                </a:cxn>
                <a:cxn ang="0">
                  <a:pos x="25" y="12"/>
                </a:cxn>
                <a:cxn ang="0">
                  <a:pos x="29" y="7"/>
                </a:cxn>
                <a:cxn ang="0">
                  <a:pos x="29" y="3"/>
                </a:cxn>
                <a:cxn ang="0">
                  <a:pos x="29" y="3"/>
                </a:cxn>
                <a:cxn ang="0">
                  <a:pos x="29" y="1"/>
                </a:cxn>
                <a:cxn ang="0">
                  <a:pos x="27" y="0"/>
                </a:cxn>
                <a:cxn ang="0">
                  <a:pos x="23" y="1"/>
                </a:cxn>
                <a:cxn ang="0">
                  <a:pos x="23" y="1"/>
                </a:cxn>
                <a:cxn ang="0">
                  <a:pos x="19" y="7"/>
                </a:cxn>
                <a:cxn ang="0">
                  <a:pos x="15" y="12"/>
                </a:cxn>
                <a:cxn ang="0">
                  <a:pos x="15" y="12"/>
                </a:cxn>
                <a:cxn ang="0">
                  <a:pos x="7" y="14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29" h="17">
                  <a:moveTo>
                    <a:pt x="0" y="14"/>
                  </a:moveTo>
                  <a:lnTo>
                    <a:pt x="0" y="14"/>
                  </a:lnTo>
                  <a:lnTo>
                    <a:pt x="9" y="1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23" y="14"/>
                  </a:lnTo>
                  <a:lnTo>
                    <a:pt x="25" y="12"/>
                  </a:lnTo>
                  <a:lnTo>
                    <a:pt x="29" y="7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19" y="7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7" y="14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37" name="Freeform 145"/>
            <p:cNvSpPr>
              <a:spLocks/>
            </p:cNvSpPr>
            <p:nvPr/>
          </p:nvSpPr>
          <p:spPr bwMode="auto">
            <a:xfrm>
              <a:off x="3303" y="2745"/>
              <a:ext cx="21" cy="3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10" y="7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16" y="19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7" y="28"/>
                </a:cxn>
                <a:cxn ang="0">
                  <a:pos x="19" y="30"/>
                </a:cxn>
                <a:cxn ang="0">
                  <a:pos x="21" y="30"/>
                </a:cxn>
                <a:cxn ang="0">
                  <a:pos x="21" y="28"/>
                </a:cxn>
                <a:cxn ang="0">
                  <a:pos x="21" y="28"/>
                </a:cxn>
                <a:cxn ang="0">
                  <a:pos x="21" y="16"/>
                </a:cxn>
                <a:cxn ang="0">
                  <a:pos x="21" y="10"/>
                </a:cxn>
                <a:cxn ang="0">
                  <a:pos x="17" y="7"/>
                </a:cxn>
                <a:cxn ang="0">
                  <a:pos x="17" y="7"/>
                </a:cxn>
                <a:cxn ang="0">
                  <a:pos x="14" y="3"/>
                </a:cxn>
                <a:cxn ang="0">
                  <a:pos x="10" y="0"/>
                </a:cxn>
                <a:cxn ang="0">
                  <a:pos x="4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1" h="30">
                  <a:moveTo>
                    <a:pt x="0" y="1"/>
                  </a:moveTo>
                  <a:lnTo>
                    <a:pt x="0" y="1"/>
                  </a:lnTo>
                  <a:lnTo>
                    <a:pt x="6" y="5"/>
                  </a:lnTo>
                  <a:lnTo>
                    <a:pt x="6" y="5"/>
                  </a:lnTo>
                  <a:lnTo>
                    <a:pt x="10" y="7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6" y="19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7" y="28"/>
                  </a:lnTo>
                  <a:lnTo>
                    <a:pt x="19" y="30"/>
                  </a:lnTo>
                  <a:lnTo>
                    <a:pt x="21" y="30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16"/>
                  </a:lnTo>
                  <a:lnTo>
                    <a:pt x="21" y="10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4" y="3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38" name="Freeform 146"/>
            <p:cNvSpPr>
              <a:spLocks/>
            </p:cNvSpPr>
            <p:nvPr/>
          </p:nvSpPr>
          <p:spPr bwMode="auto">
            <a:xfrm>
              <a:off x="3280" y="2732"/>
              <a:ext cx="6" cy="13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11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1"/>
                </a:cxn>
                <a:cxn ang="0">
                  <a:pos x="6" y="11"/>
                </a:cxn>
                <a:cxn ang="0">
                  <a:pos x="6" y="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6" h="13">
                  <a:moveTo>
                    <a:pt x="0" y="2"/>
                  </a:moveTo>
                  <a:lnTo>
                    <a:pt x="0" y="2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39" name="Freeform 147"/>
            <p:cNvSpPr>
              <a:spLocks/>
            </p:cNvSpPr>
            <p:nvPr/>
          </p:nvSpPr>
          <p:spPr bwMode="auto">
            <a:xfrm>
              <a:off x="3307" y="2691"/>
              <a:ext cx="44" cy="5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8" y="6"/>
                </a:cxn>
                <a:cxn ang="0">
                  <a:pos x="15" y="11"/>
                </a:cxn>
                <a:cxn ang="0">
                  <a:pos x="21" y="16"/>
                </a:cxn>
                <a:cxn ang="0">
                  <a:pos x="27" y="23"/>
                </a:cxn>
                <a:cxn ang="0">
                  <a:pos x="35" y="38"/>
                </a:cxn>
                <a:cxn ang="0">
                  <a:pos x="40" y="54"/>
                </a:cxn>
                <a:cxn ang="0">
                  <a:pos x="40" y="54"/>
                </a:cxn>
                <a:cxn ang="0">
                  <a:pos x="42" y="55"/>
                </a:cxn>
                <a:cxn ang="0">
                  <a:pos x="44" y="54"/>
                </a:cxn>
                <a:cxn ang="0">
                  <a:pos x="44" y="54"/>
                </a:cxn>
                <a:cxn ang="0">
                  <a:pos x="44" y="54"/>
                </a:cxn>
                <a:cxn ang="0">
                  <a:pos x="44" y="45"/>
                </a:cxn>
                <a:cxn ang="0">
                  <a:pos x="42" y="36"/>
                </a:cxn>
                <a:cxn ang="0">
                  <a:pos x="38" y="29"/>
                </a:cxn>
                <a:cxn ang="0">
                  <a:pos x="33" y="20"/>
                </a:cxn>
                <a:cxn ang="0">
                  <a:pos x="25" y="13"/>
                </a:cxn>
                <a:cxn ang="0">
                  <a:pos x="17" y="7"/>
                </a:cxn>
                <a:cxn ang="0">
                  <a:pos x="10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4" h="55">
                  <a:moveTo>
                    <a:pt x="0" y="4"/>
                  </a:moveTo>
                  <a:lnTo>
                    <a:pt x="0" y="4"/>
                  </a:lnTo>
                  <a:lnTo>
                    <a:pt x="8" y="6"/>
                  </a:lnTo>
                  <a:lnTo>
                    <a:pt x="15" y="11"/>
                  </a:lnTo>
                  <a:lnTo>
                    <a:pt x="21" y="16"/>
                  </a:lnTo>
                  <a:lnTo>
                    <a:pt x="27" y="23"/>
                  </a:lnTo>
                  <a:lnTo>
                    <a:pt x="35" y="38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2" y="55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45"/>
                  </a:lnTo>
                  <a:lnTo>
                    <a:pt x="42" y="36"/>
                  </a:lnTo>
                  <a:lnTo>
                    <a:pt x="38" y="29"/>
                  </a:lnTo>
                  <a:lnTo>
                    <a:pt x="33" y="20"/>
                  </a:lnTo>
                  <a:lnTo>
                    <a:pt x="25" y="13"/>
                  </a:lnTo>
                  <a:lnTo>
                    <a:pt x="17" y="7"/>
                  </a:lnTo>
                  <a:lnTo>
                    <a:pt x="1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40" name="Freeform 148"/>
            <p:cNvSpPr>
              <a:spLocks/>
            </p:cNvSpPr>
            <p:nvPr/>
          </p:nvSpPr>
          <p:spPr bwMode="auto">
            <a:xfrm>
              <a:off x="3330" y="2718"/>
              <a:ext cx="6" cy="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4" y="5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6" h="5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3"/>
                  </a:lnTo>
                  <a:lnTo>
                    <a:pt x="2" y="5"/>
                  </a:lnTo>
                  <a:lnTo>
                    <a:pt x="4" y="5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274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41" name="Freeform 149"/>
            <p:cNvSpPr>
              <a:spLocks/>
            </p:cNvSpPr>
            <p:nvPr/>
          </p:nvSpPr>
          <p:spPr bwMode="auto">
            <a:xfrm>
              <a:off x="3151" y="2526"/>
              <a:ext cx="64" cy="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8" y="7"/>
                </a:cxn>
                <a:cxn ang="0">
                  <a:pos x="16" y="9"/>
                </a:cxn>
                <a:cxn ang="0">
                  <a:pos x="31" y="9"/>
                </a:cxn>
                <a:cxn ang="0">
                  <a:pos x="46" y="7"/>
                </a:cxn>
                <a:cxn ang="0">
                  <a:pos x="62" y="7"/>
                </a:cxn>
                <a:cxn ang="0">
                  <a:pos x="62" y="7"/>
                </a:cxn>
                <a:cxn ang="0">
                  <a:pos x="64" y="5"/>
                </a:cxn>
                <a:cxn ang="0">
                  <a:pos x="64" y="3"/>
                </a:cxn>
                <a:cxn ang="0">
                  <a:pos x="64" y="2"/>
                </a:cxn>
                <a:cxn ang="0">
                  <a:pos x="62" y="2"/>
                </a:cxn>
                <a:cxn ang="0">
                  <a:pos x="62" y="2"/>
                </a:cxn>
                <a:cxn ang="0">
                  <a:pos x="46" y="0"/>
                </a:cxn>
                <a:cxn ang="0">
                  <a:pos x="33" y="2"/>
                </a:cxn>
                <a:cxn ang="0">
                  <a:pos x="33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64" h="9">
                  <a:moveTo>
                    <a:pt x="0" y="5"/>
                  </a:moveTo>
                  <a:lnTo>
                    <a:pt x="0" y="5"/>
                  </a:lnTo>
                  <a:lnTo>
                    <a:pt x="8" y="7"/>
                  </a:lnTo>
                  <a:lnTo>
                    <a:pt x="16" y="9"/>
                  </a:lnTo>
                  <a:lnTo>
                    <a:pt x="31" y="9"/>
                  </a:lnTo>
                  <a:lnTo>
                    <a:pt x="46" y="7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64" y="5"/>
                  </a:lnTo>
                  <a:lnTo>
                    <a:pt x="64" y="3"/>
                  </a:lnTo>
                  <a:lnTo>
                    <a:pt x="64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46" y="0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42" name="Freeform 150"/>
            <p:cNvSpPr>
              <a:spLocks/>
            </p:cNvSpPr>
            <p:nvPr/>
          </p:nvSpPr>
          <p:spPr bwMode="auto">
            <a:xfrm>
              <a:off x="3084" y="2537"/>
              <a:ext cx="15" cy="16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11" y="10"/>
                </a:cxn>
                <a:cxn ang="0">
                  <a:pos x="11" y="10"/>
                </a:cxn>
                <a:cxn ang="0">
                  <a:pos x="15" y="7"/>
                </a:cxn>
                <a:cxn ang="0">
                  <a:pos x="15" y="7"/>
                </a:cxn>
                <a:cxn ang="0">
                  <a:pos x="15" y="3"/>
                </a:cxn>
                <a:cxn ang="0">
                  <a:pos x="15" y="3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9" y="1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16"/>
                </a:cxn>
                <a:cxn ang="0">
                  <a:pos x="4" y="16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15" h="16">
                  <a:moveTo>
                    <a:pt x="6" y="16"/>
                  </a:moveTo>
                  <a:lnTo>
                    <a:pt x="6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6" y="5"/>
                  </a:lnTo>
                  <a:lnTo>
                    <a:pt x="6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43" name="Freeform 151"/>
            <p:cNvSpPr>
              <a:spLocks/>
            </p:cNvSpPr>
            <p:nvPr/>
          </p:nvSpPr>
          <p:spPr bwMode="auto">
            <a:xfrm>
              <a:off x="3255" y="2529"/>
              <a:ext cx="48" cy="27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6"/>
                </a:cxn>
                <a:cxn ang="0">
                  <a:pos x="13" y="11"/>
                </a:cxn>
                <a:cxn ang="0">
                  <a:pos x="23" y="16"/>
                </a:cxn>
                <a:cxn ang="0">
                  <a:pos x="44" y="27"/>
                </a:cxn>
                <a:cxn ang="0">
                  <a:pos x="44" y="27"/>
                </a:cxn>
                <a:cxn ang="0">
                  <a:pos x="46" y="27"/>
                </a:cxn>
                <a:cxn ang="0">
                  <a:pos x="48" y="27"/>
                </a:cxn>
                <a:cxn ang="0">
                  <a:pos x="48" y="25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38" y="16"/>
                </a:cxn>
                <a:cxn ang="0">
                  <a:pos x="27" y="9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48" h="27">
                  <a:moveTo>
                    <a:pt x="2" y="6"/>
                  </a:moveTo>
                  <a:lnTo>
                    <a:pt x="2" y="6"/>
                  </a:lnTo>
                  <a:lnTo>
                    <a:pt x="13" y="11"/>
                  </a:lnTo>
                  <a:lnTo>
                    <a:pt x="23" y="16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6" y="27"/>
                  </a:lnTo>
                  <a:lnTo>
                    <a:pt x="48" y="27"/>
                  </a:lnTo>
                  <a:lnTo>
                    <a:pt x="48" y="25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38" y="16"/>
                  </a:lnTo>
                  <a:lnTo>
                    <a:pt x="27" y="9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44" name="Freeform 152"/>
            <p:cNvSpPr>
              <a:spLocks/>
            </p:cNvSpPr>
            <p:nvPr/>
          </p:nvSpPr>
          <p:spPr bwMode="auto">
            <a:xfrm>
              <a:off x="3218" y="2522"/>
              <a:ext cx="41" cy="7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2" y="7"/>
                </a:cxn>
                <a:cxn ang="0">
                  <a:pos x="20" y="6"/>
                </a:cxn>
                <a:cxn ang="0">
                  <a:pos x="27" y="6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9" y="7"/>
                </a:cxn>
                <a:cxn ang="0">
                  <a:pos x="41" y="6"/>
                </a:cxn>
                <a:cxn ang="0">
                  <a:pos x="39" y="6"/>
                </a:cxn>
                <a:cxn ang="0">
                  <a:pos x="39" y="6"/>
                </a:cxn>
                <a:cxn ang="0">
                  <a:pos x="35" y="2"/>
                </a:cxn>
                <a:cxn ang="0">
                  <a:pos x="31" y="0"/>
                </a:cxn>
                <a:cxn ang="0">
                  <a:pos x="22" y="0"/>
                </a:cxn>
                <a:cxn ang="0">
                  <a:pos x="12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2" y="7"/>
                </a:cxn>
              </a:cxnLst>
              <a:rect l="0" t="0" r="r" b="b"/>
              <a:pathLst>
                <a:path w="41" h="7">
                  <a:moveTo>
                    <a:pt x="2" y="7"/>
                  </a:moveTo>
                  <a:lnTo>
                    <a:pt x="2" y="7"/>
                  </a:lnTo>
                  <a:lnTo>
                    <a:pt x="20" y="6"/>
                  </a:lnTo>
                  <a:lnTo>
                    <a:pt x="27" y="6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9" y="7"/>
                  </a:lnTo>
                  <a:lnTo>
                    <a:pt x="41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12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45" name="Freeform 153"/>
            <p:cNvSpPr>
              <a:spLocks/>
            </p:cNvSpPr>
            <p:nvPr/>
          </p:nvSpPr>
          <p:spPr bwMode="auto">
            <a:xfrm>
              <a:off x="3182" y="2583"/>
              <a:ext cx="15" cy="55"/>
            </a:xfrm>
            <a:custGeom>
              <a:avLst/>
              <a:gdLst/>
              <a:ahLst/>
              <a:cxnLst>
                <a:cxn ang="0">
                  <a:pos x="2" y="55"/>
                </a:cxn>
                <a:cxn ang="0">
                  <a:pos x="2" y="55"/>
                </a:cxn>
                <a:cxn ang="0">
                  <a:pos x="10" y="42"/>
                </a:cxn>
                <a:cxn ang="0">
                  <a:pos x="15" y="28"/>
                </a:cxn>
                <a:cxn ang="0">
                  <a:pos x="15" y="21"/>
                </a:cxn>
                <a:cxn ang="0">
                  <a:pos x="15" y="14"/>
                </a:cxn>
                <a:cxn ang="0">
                  <a:pos x="13" y="7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10" y="12"/>
                </a:cxn>
                <a:cxn ang="0">
                  <a:pos x="10" y="25"/>
                </a:cxn>
                <a:cxn ang="0">
                  <a:pos x="10" y="25"/>
                </a:cxn>
                <a:cxn ang="0">
                  <a:pos x="10" y="32"/>
                </a:cxn>
                <a:cxn ang="0">
                  <a:pos x="8" y="39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2" y="55"/>
                </a:cxn>
                <a:cxn ang="0">
                  <a:pos x="2" y="55"/>
                </a:cxn>
              </a:cxnLst>
              <a:rect l="0" t="0" r="r" b="b"/>
              <a:pathLst>
                <a:path w="15" h="55">
                  <a:moveTo>
                    <a:pt x="2" y="55"/>
                  </a:moveTo>
                  <a:lnTo>
                    <a:pt x="2" y="55"/>
                  </a:lnTo>
                  <a:lnTo>
                    <a:pt x="10" y="42"/>
                  </a:lnTo>
                  <a:lnTo>
                    <a:pt x="15" y="28"/>
                  </a:lnTo>
                  <a:lnTo>
                    <a:pt x="15" y="21"/>
                  </a:lnTo>
                  <a:lnTo>
                    <a:pt x="15" y="14"/>
                  </a:lnTo>
                  <a:lnTo>
                    <a:pt x="13" y="7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10" y="12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32"/>
                  </a:lnTo>
                  <a:lnTo>
                    <a:pt x="8" y="39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2" y="55"/>
                  </a:lnTo>
                  <a:lnTo>
                    <a:pt x="2" y="55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46" name="Freeform 154"/>
            <p:cNvSpPr>
              <a:spLocks/>
            </p:cNvSpPr>
            <p:nvPr/>
          </p:nvSpPr>
          <p:spPr bwMode="auto">
            <a:xfrm>
              <a:off x="3168" y="2565"/>
              <a:ext cx="18" cy="34"/>
            </a:xfrm>
            <a:custGeom>
              <a:avLst/>
              <a:gdLst/>
              <a:ahLst/>
              <a:cxnLst>
                <a:cxn ang="0">
                  <a:pos x="18" y="32"/>
                </a:cxn>
                <a:cxn ang="0">
                  <a:pos x="18" y="32"/>
                </a:cxn>
                <a:cxn ang="0">
                  <a:pos x="16" y="23"/>
                </a:cxn>
                <a:cxn ang="0">
                  <a:pos x="12" y="1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8" y="16"/>
                </a:cxn>
                <a:cxn ang="0">
                  <a:pos x="12" y="23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14" y="34"/>
                </a:cxn>
                <a:cxn ang="0">
                  <a:pos x="16" y="34"/>
                </a:cxn>
                <a:cxn ang="0">
                  <a:pos x="16" y="34"/>
                </a:cxn>
                <a:cxn ang="0">
                  <a:pos x="18" y="32"/>
                </a:cxn>
                <a:cxn ang="0">
                  <a:pos x="18" y="32"/>
                </a:cxn>
              </a:cxnLst>
              <a:rect l="0" t="0" r="r" b="b"/>
              <a:pathLst>
                <a:path w="18" h="34">
                  <a:moveTo>
                    <a:pt x="18" y="32"/>
                  </a:moveTo>
                  <a:lnTo>
                    <a:pt x="18" y="32"/>
                  </a:lnTo>
                  <a:lnTo>
                    <a:pt x="16" y="23"/>
                  </a:lnTo>
                  <a:lnTo>
                    <a:pt x="12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8" y="16"/>
                  </a:lnTo>
                  <a:lnTo>
                    <a:pt x="12" y="23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8" y="32"/>
                  </a:lnTo>
                  <a:lnTo>
                    <a:pt x="18" y="32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47" name="Freeform 155"/>
            <p:cNvSpPr>
              <a:spLocks/>
            </p:cNvSpPr>
            <p:nvPr/>
          </p:nvSpPr>
          <p:spPr bwMode="auto">
            <a:xfrm>
              <a:off x="3132" y="2572"/>
              <a:ext cx="19" cy="43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43"/>
                </a:cxn>
                <a:cxn ang="0">
                  <a:pos x="9" y="34"/>
                </a:cxn>
                <a:cxn ang="0">
                  <a:pos x="15" y="23"/>
                </a:cxn>
                <a:cxn ang="0">
                  <a:pos x="19" y="13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5" y="13"/>
                </a:cxn>
                <a:cxn ang="0">
                  <a:pos x="13" y="23"/>
                </a:cxn>
                <a:cxn ang="0">
                  <a:pos x="9" y="32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0" y="43"/>
                </a:cxn>
                <a:cxn ang="0">
                  <a:pos x="0" y="43"/>
                </a:cxn>
              </a:cxnLst>
              <a:rect l="0" t="0" r="r" b="b"/>
              <a:pathLst>
                <a:path w="19" h="43">
                  <a:moveTo>
                    <a:pt x="0" y="43"/>
                  </a:moveTo>
                  <a:lnTo>
                    <a:pt x="0" y="43"/>
                  </a:lnTo>
                  <a:lnTo>
                    <a:pt x="9" y="34"/>
                  </a:lnTo>
                  <a:lnTo>
                    <a:pt x="15" y="23"/>
                  </a:lnTo>
                  <a:lnTo>
                    <a:pt x="19" y="13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5" y="13"/>
                  </a:lnTo>
                  <a:lnTo>
                    <a:pt x="13" y="23"/>
                  </a:lnTo>
                  <a:lnTo>
                    <a:pt x="9" y="32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48" name="Freeform 156"/>
            <p:cNvSpPr>
              <a:spLocks/>
            </p:cNvSpPr>
            <p:nvPr/>
          </p:nvSpPr>
          <p:spPr bwMode="auto">
            <a:xfrm>
              <a:off x="3072" y="2601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49" name="Freeform 157"/>
            <p:cNvSpPr>
              <a:spLocks/>
            </p:cNvSpPr>
            <p:nvPr/>
          </p:nvSpPr>
          <p:spPr bwMode="auto">
            <a:xfrm>
              <a:off x="3051" y="2572"/>
              <a:ext cx="33" cy="34"/>
            </a:xfrm>
            <a:custGeom>
              <a:avLst/>
              <a:gdLst/>
              <a:ahLst/>
              <a:cxnLst>
                <a:cxn ang="0">
                  <a:pos x="2" y="34"/>
                </a:cxn>
                <a:cxn ang="0">
                  <a:pos x="2" y="34"/>
                </a:cxn>
                <a:cxn ang="0">
                  <a:pos x="8" y="34"/>
                </a:cxn>
                <a:cxn ang="0">
                  <a:pos x="14" y="32"/>
                </a:cxn>
                <a:cxn ang="0">
                  <a:pos x="19" y="29"/>
                </a:cxn>
                <a:cxn ang="0">
                  <a:pos x="23" y="23"/>
                </a:cxn>
                <a:cxn ang="0">
                  <a:pos x="29" y="13"/>
                </a:cxn>
                <a:cxn ang="0">
                  <a:pos x="33" y="2"/>
                </a:cxn>
                <a:cxn ang="0">
                  <a:pos x="33" y="2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1" y="7"/>
                </a:cxn>
                <a:cxn ang="0">
                  <a:pos x="19" y="16"/>
                </a:cxn>
                <a:cxn ang="0">
                  <a:pos x="19" y="16"/>
                </a:cxn>
                <a:cxn ang="0">
                  <a:pos x="15" y="21"/>
                </a:cxn>
                <a:cxn ang="0">
                  <a:pos x="12" y="25"/>
                </a:cxn>
                <a:cxn ang="0">
                  <a:pos x="8" y="27"/>
                </a:cxn>
                <a:cxn ang="0">
                  <a:pos x="2" y="29"/>
                </a:cxn>
                <a:cxn ang="0">
                  <a:pos x="2" y="29"/>
                </a:cxn>
                <a:cxn ang="0">
                  <a:pos x="0" y="30"/>
                </a:cxn>
                <a:cxn ang="0">
                  <a:pos x="0" y="32"/>
                </a:cxn>
                <a:cxn ang="0">
                  <a:pos x="0" y="34"/>
                </a:cxn>
                <a:cxn ang="0">
                  <a:pos x="2" y="34"/>
                </a:cxn>
                <a:cxn ang="0">
                  <a:pos x="2" y="34"/>
                </a:cxn>
              </a:cxnLst>
              <a:rect l="0" t="0" r="r" b="b"/>
              <a:pathLst>
                <a:path w="33" h="34">
                  <a:moveTo>
                    <a:pt x="2" y="34"/>
                  </a:moveTo>
                  <a:lnTo>
                    <a:pt x="2" y="34"/>
                  </a:lnTo>
                  <a:lnTo>
                    <a:pt x="8" y="34"/>
                  </a:lnTo>
                  <a:lnTo>
                    <a:pt x="14" y="32"/>
                  </a:lnTo>
                  <a:lnTo>
                    <a:pt x="19" y="29"/>
                  </a:lnTo>
                  <a:lnTo>
                    <a:pt x="23" y="23"/>
                  </a:lnTo>
                  <a:lnTo>
                    <a:pt x="29" y="13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1" y="7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5" y="21"/>
                  </a:lnTo>
                  <a:lnTo>
                    <a:pt x="12" y="25"/>
                  </a:lnTo>
                  <a:lnTo>
                    <a:pt x="8" y="27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4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50" name="Freeform 158"/>
            <p:cNvSpPr>
              <a:spLocks/>
            </p:cNvSpPr>
            <p:nvPr/>
          </p:nvSpPr>
          <p:spPr bwMode="auto">
            <a:xfrm>
              <a:off x="3247" y="2666"/>
              <a:ext cx="12" cy="55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2" y="15"/>
                </a:cxn>
                <a:cxn ang="0">
                  <a:pos x="0" y="29"/>
                </a:cxn>
                <a:cxn ang="0">
                  <a:pos x="2" y="41"/>
                </a:cxn>
                <a:cxn ang="0">
                  <a:pos x="6" y="54"/>
                </a:cxn>
                <a:cxn ang="0">
                  <a:pos x="6" y="54"/>
                </a:cxn>
                <a:cxn ang="0">
                  <a:pos x="8" y="55"/>
                </a:cxn>
                <a:cxn ang="0">
                  <a:pos x="10" y="55"/>
                </a:cxn>
                <a:cxn ang="0">
                  <a:pos x="10" y="54"/>
                </a:cxn>
                <a:cxn ang="0">
                  <a:pos x="12" y="54"/>
                </a:cxn>
                <a:cxn ang="0">
                  <a:pos x="12" y="54"/>
                </a:cxn>
                <a:cxn ang="0">
                  <a:pos x="10" y="29"/>
                </a:cxn>
                <a:cxn ang="0">
                  <a:pos x="10" y="16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12" h="55">
                  <a:moveTo>
                    <a:pt x="6" y="2"/>
                  </a:moveTo>
                  <a:lnTo>
                    <a:pt x="6" y="2"/>
                  </a:lnTo>
                  <a:lnTo>
                    <a:pt x="2" y="15"/>
                  </a:lnTo>
                  <a:lnTo>
                    <a:pt x="0" y="29"/>
                  </a:lnTo>
                  <a:lnTo>
                    <a:pt x="2" y="41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8" y="55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0" y="29"/>
                  </a:lnTo>
                  <a:lnTo>
                    <a:pt x="10" y="1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51" name="Freeform 159"/>
            <p:cNvSpPr>
              <a:spLocks/>
            </p:cNvSpPr>
            <p:nvPr/>
          </p:nvSpPr>
          <p:spPr bwMode="auto">
            <a:xfrm>
              <a:off x="3263" y="2729"/>
              <a:ext cx="11" cy="1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5" y="8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9" y="16"/>
                </a:cxn>
                <a:cxn ang="0">
                  <a:pos x="11" y="16"/>
                </a:cxn>
                <a:cxn ang="0">
                  <a:pos x="11" y="16"/>
                </a:cxn>
                <a:cxn ang="0">
                  <a:pos x="11" y="16"/>
                </a:cxn>
                <a:cxn ang="0">
                  <a:pos x="11" y="10"/>
                </a:cxn>
                <a:cxn ang="0">
                  <a:pos x="9" y="7"/>
                </a:cxn>
                <a:cxn ang="0">
                  <a:pos x="7" y="3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1" h="16">
                  <a:moveTo>
                    <a:pt x="0" y="3"/>
                  </a:moveTo>
                  <a:lnTo>
                    <a:pt x="0" y="3"/>
                  </a:lnTo>
                  <a:lnTo>
                    <a:pt x="5" y="8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0"/>
                  </a:lnTo>
                  <a:lnTo>
                    <a:pt x="9" y="7"/>
                  </a:lnTo>
                  <a:lnTo>
                    <a:pt x="7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52" name="Freeform 160"/>
            <p:cNvSpPr>
              <a:spLocks/>
            </p:cNvSpPr>
            <p:nvPr/>
          </p:nvSpPr>
          <p:spPr bwMode="auto">
            <a:xfrm>
              <a:off x="3272" y="2689"/>
              <a:ext cx="39" cy="5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8" y="27"/>
                </a:cxn>
                <a:cxn ang="0">
                  <a:pos x="37" y="52"/>
                </a:cxn>
                <a:cxn ang="0">
                  <a:pos x="37" y="52"/>
                </a:cxn>
                <a:cxn ang="0">
                  <a:pos x="39" y="54"/>
                </a:cxn>
                <a:cxn ang="0">
                  <a:pos x="39" y="50"/>
                </a:cxn>
                <a:cxn ang="0">
                  <a:pos x="39" y="50"/>
                </a:cxn>
                <a:cxn ang="0">
                  <a:pos x="31" y="38"/>
                </a:cxn>
                <a:cxn ang="0">
                  <a:pos x="23" y="24"/>
                </a:cxn>
                <a:cxn ang="0">
                  <a:pos x="14" y="11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39" h="54">
                  <a:moveTo>
                    <a:pt x="0" y="2"/>
                  </a:moveTo>
                  <a:lnTo>
                    <a:pt x="0" y="2"/>
                  </a:lnTo>
                  <a:lnTo>
                    <a:pt x="18" y="27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9" y="54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1" y="38"/>
                  </a:lnTo>
                  <a:lnTo>
                    <a:pt x="23" y="24"/>
                  </a:ln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53" name="Freeform 161"/>
            <p:cNvSpPr>
              <a:spLocks/>
            </p:cNvSpPr>
            <p:nvPr/>
          </p:nvSpPr>
          <p:spPr bwMode="auto">
            <a:xfrm>
              <a:off x="3272" y="2844"/>
              <a:ext cx="14" cy="16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10" y="9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14" h="16">
                  <a:moveTo>
                    <a:pt x="4" y="16"/>
                  </a:moveTo>
                  <a:lnTo>
                    <a:pt x="4" y="16"/>
                  </a:lnTo>
                  <a:lnTo>
                    <a:pt x="10" y="9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54" name="Freeform 162"/>
            <p:cNvSpPr>
              <a:spLocks/>
            </p:cNvSpPr>
            <p:nvPr/>
          </p:nvSpPr>
          <p:spPr bwMode="auto">
            <a:xfrm>
              <a:off x="3307" y="2825"/>
              <a:ext cx="13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8" y="48"/>
                </a:cxn>
                <a:cxn ang="0">
                  <a:pos x="10" y="42"/>
                </a:cxn>
                <a:cxn ang="0">
                  <a:pos x="13" y="37"/>
                </a:cxn>
                <a:cxn ang="0">
                  <a:pos x="13" y="24"/>
                </a:cxn>
                <a:cxn ang="0">
                  <a:pos x="12" y="14"/>
                </a:cxn>
                <a:cxn ang="0">
                  <a:pos x="8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24"/>
                </a:cxn>
                <a:cxn ang="0">
                  <a:pos x="6" y="33"/>
                </a:cxn>
                <a:cxn ang="0">
                  <a:pos x="4" y="39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0" y="46"/>
                </a:cxn>
                <a:cxn ang="0">
                  <a:pos x="2" y="48"/>
                </a:cxn>
                <a:cxn ang="0">
                  <a:pos x="4" y="49"/>
                </a:cxn>
                <a:cxn ang="0">
                  <a:pos x="8" y="48"/>
                </a:cxn>
                <a:cxn ang="0">
                  <a:pos x="8" y="48"/>
                </a:cxn>
              </a:cxnLst>
              <a:rect l="0" t="0" r="r" b="b"/>
              <a:pathLst>
                <a:path w="13" h="49">
                  <a:moveTo>
                    <a:pt x="8" y="48"/>
                  </a:moveTo>
                  <a:lnTo>
                    <a:pt x="8" y="48"/>
                  </a:lnTo>
                  <a:lnTo>
                    <a:pt x="10" y="42"/>
                  </a:lnTo>
                  <a:lnTo>
                    <a:pt x="13" y="37"/>
                  </a:lnTo>
                  <a:lnTo>
                    <a:pt x="13" y="24"/>
                  </a:lnTo>
                  <a:lnTo>
                    <a:pt x="12" y="14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4" y="3"/>
                  </a:lnTo>
                  <a:lnTo>
                    <a:pt x="4" y="3"/>
                  </a:lnTo>
                  <a:lnTo>
                    <a:pt x="6" y="24"/>
                  </a:lnTo>
                  <a:lnTo>
                    <a:pt x="6" y="33"/>
                  </a:lnTo>
                  <a:lnTo>
                    <a:pt x="4" y="39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8"/>
                  </a:lnTo>
                  <a:lnTo>
                    <a:pt x="4" y="49"/>
                  </a:lnTo>
                  <a:lnTo>
                    <a:pt x="8" y="48"/>
                  </a:lnTo>
                  <a:lnTo>
                    <a:pt x="8" y="48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55" name="Freeform 163"/>
            <p:cNvSpPr>
              <a:spLocks/>
            </p:cNvSpPr>
            <p:nvPr/>
          </p:nvSpPr>
          <p:spPr bwMode="auto">
            <a:xfrm>
              <a:off x="3315" y="2775"/>
              <a:ext cx="13" cy="28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5" y="26"/>
                </a:cxn>
                <a:cxn ang="0">
                  <a:pos x="11" y="14"/>
                </a:cxn>
                <a:cxn ang="0">
                  <a:pos x="13" y="3"/>
                </a:cxn>
                <a:cxn ang="0">
                  <a:pos x="13" y="3"/>
                </a:cxn>
                <a:cxn ang="0">
                  <a:pos x="13" y="2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4" y="12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5"/>
                </a:cxn>
                <a:cxn ang="0">
                  <a:pos x="2" y="26"/>
                </a:cxn>
                <a:cxn ang="0">
                  <a:pos x="4" y="28"/>
                </a:cxn>
                <a:cxn ang="0">
                  <a:pos x="5" y="26"/>
                </a:cxn>
                <a:cxn ang="0">
                  <a:pos x="5" y="26"/>
                </a:cxn>
              </a:cxnLst>
              <a:rect l="0" t="0" r="r" b="b"/>
              <a:pathLst>
                <a:path w="13" h="28">
                  <a:moveTo>
                    <a:pt x="5" y="26"/>
                  </a:moveTo>
                  <a:lnTo>
                    <a:pt x="5" y="26"/>
                  </a:lnTo>
                  <a:lnTo>
                    <a:pt x="11" y="14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7" y="2"/>
                  </a:lnTo>
                  <a:lnTo>
                    <a:pt x="4" y="1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5" y="26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56" name="Freeform 164"/>
            <p:cNvSpPr>
              <a:spLocks/>
            </p:cNvSpPr>
            <p:nvPr/>
          </p:nvSpPr>
          <p:spPr bwMode="auto">
            <a:xfrm>
              <a:off x="3305" y="2579"/>
              <a:ext cx="37" cy="9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4" y="4"/>
                </a:cxn>
                <a:cxn ang="0">
                  <a:pos x="10" y="9"/>
                </a:cxn>
                <a:cxn ang="0">
                  <a:pos x="14" y="22"/>
                </a:cxn>
                <a:cxn ang="0">
                  <a:pos x="17" y="36"/>
                </a:cxn>
                <a:cxn ang="0">
                  <a:pos x="19" y="48"/>
                </a:cxn>
                <a:cxn ang="0">
                  <a:pos x="19" y="48"/>
                </a:cxn>
                <a:cxn ang="0">
                  <a:pos x="23" y="71"/>
                </a:cxn>
                <a:cxn ang="0">
                  <a:pos x="27" y="84"/>
                </a:cxn>
                <a:cxn ang="0">
                  <a:pos x="29" y="94"/>
                </a:cxn>
                <a:cxn ang="0">
                  <a:pos x="29" y="94"/>
                </a:cxn>
                <a:cxn ang="0">
                  <a:pos x="31" y="96"/>
                </a:cxn>
                <a:cxn ang="0">
                  <a:pos x="33" y="96"/>
                </a:cxn>
                <a:cxn ang="0">
                  <a:pos x="35" y="94"/>
                </a:cxn>
                <a:cxn ang="0">
                  <a:pos x="37" y="93"/>
                </a:cxn>
                <a:cxn ang="0">
                  <a:pos x="37" y="93"/>
                </a:cxn>
                <a:cxn ang="0">
                  <a:pos x="31" y="61"/>
                </a:cxn>
                <a:cxn ang="0">
                  <a:pos x="23" y="30"/>
                </a:cxn>
                <a:cxn ang="0">
                  <a:pos x="23" y="30"/>
                </a:cxn>
                <a:cxn ang="0">
                  <a:pos x="19" y="22"/>
                </a:cxn>
                <a:cxn ang="0">
                  <a:pos x="15" y="11"/>
                </a:cxn>
                <a:cxn ang="0">
                  <a:pos x="14" y="7"/>
                </a:cxn>
                <a:cxn ang="0">
                  <a:pos x="10" y="4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37" h="96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10" y="9"/>
                  </a:lnTo>
                  <a:lnTo>
                    <a:pt x="14" y="22"/>
                  </a:lnTo>
                  <a:lnTo>
                    <a:pt x="17" y="36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3" y="71"/>
                  </a:lnTo>
                  <a:lnTo>
                    <a:pt x="27" y="8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31" y="96"/>
                  </a:lnTo>
                  <a:lnTo>
                    <a:pt x="33" y="96"/>
                  </a:lnTo>
                  <a:lnTo>
                    <a:pt x="35" y="94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1" y="61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19" y="22"/>
                  </a:lnTo>
                  <a:lnTo>
                    <a:pt x="15" y="11"/>
                  </a:lnTo>
                  <a:lnTo>
                    <a:pt x="14" y="7"/>
                  </a:lnTo>
                  <a:lnTo>
                    <a:pt x="10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57" name="Freeform 165"/>
            <p:cNvSpPr>
              <a:spLocks/>
            </p:cNvSpPr>
            <p:nvPr/>
          </p:nvSpPr>
          <p:spPr bwMode="auto">
            <a:xfrm>
              <a:off x="3332" y="2634"/>
              <a:ext cx="13" cy="59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8" y="11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13"/>
                </a:cxn>
                <a:cxn ang="0">
                  <a:pos x="4" y="18"/>
                </a:cxn>
                <a:cxn ang="0">
                  <a:pos x="4" y="31"/>
                </a:cxn>
                <a:cxn ang="0">
                  <a:pos x="2" y="45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59"/>
                </a:cxn>
                <a:cxn ang="0">
                  <a:pos x="6" y="59"/>
                </a:cxn>
                <a:cxn ang="0">
                  <a:pos x="8" y="59"/>
                </a:cxn>
                <a:cxn ang="0">
                  <a:pos x="8" y="57"/>
                </a:cxn>
                <a:cxn ang="0">
                  <a:pos x="8" y="57"/>
                </a:cxn>
                <a:cxn ang="0">
                  <a:pos x="12" y="45"/>
                </a:cxn>
                <a:cxn ang="0">
                  <a:pos x="13" y="29"/>
                </a:cxn>
                <a:cxn ang="0">
                  <a:pos x="12" y="15"/>
                </a:cxn>
                <a:cxn ang="0">
                  <a:pos x="10" y="7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11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8" y="16"/>
                </a:cxn>
                <a:cxn ang="0">
                  <a:pos x="8" y="16"/>
                </a:cxn>
              </a:cxnLst>
              <a:rect l="0" t="0" r="r" b="b"/>
              <a:pathLst>
                <a:path w="13" h="59">
                  <a:moveTo>
                    <a:pt x="8" y="16"/>
                  </a:moveTo>
                  <a:lnTo>
                    <a:pt x="8" y="16"/>
                  </a:lnTo>
                  <a:lnTo>
                    <a:pt x="8" y="11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13"/>
                  </a:lnTo>
                  <a:lnTo>
                    <a:pt x="4" y="18"/>
                  </a:lnTo>
                  <a:lnTo>
                    <a:pt x="4" y="31"/>
                  </a:lnTo>
                  <a:lnTo>
                    <a:pt x="2" y="45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59"/>
                  </a:lnTo>
                  <a:lnTo>
                    <a:pt x="6" y="59"/>
                  </a:lnTo>
                  <a:lnTo>
                    <a:pt x="8" y="59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12" y="45"/>
                  </a:lnTo>
                  <a:lnTo>
                    <a:pt x="13" y="29"/>
                  </a:lnTo>
                  <a:lnTo>
                    <a:pt x="12" y="15"/>
                  </a:lnTo>
                  <a:lnTo>
                    <a:pt x="10" y="7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11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58" name="Freeform 166"/>
            <p:cNvSpPr>
              <a:spLocks/>
            </p:cNvSpPr>
            <p:nvPr/>
          </p:nvSpPr>
          <p:spPr bwMode="auto">
            <a:xfrm>
              <a:off x="3305" y="2629"/>
              <a:ext cx="15" cy="5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14"/>
                </a:cxn>
                <a:cxn ang="0">
                  <a:pos x="4" y="27"/>
                </a:cxn>
                <a:cxn ang="0">
                  <a:pos x="10" y="50"/>
                </a:cxn>
                <a:cxn ang="0">
                  <a:pos x="10" y="50"/>
                </a:cxn>
                <a:cxn ang="0">
                  <a:pos x="10" y="52"/>
                </a:cxn>
                <a:cxn ang="0">
                  <a:pos x="14" y="52"/>
                </a:cxn>
                <a:cxn ang="0">
                  <a:pos x="15" y="50"/>
                </a:cxn>
                <a:cxn ang="0">
                  <a:pos x="15" y="48"/>
                </a:cxn>
                <a:cxn ang="0">
                  <a:pos x="15" y="48"/>
                </a:cxn>
                <a:cxn ang="0">
                  <a:pos x="14" y="37"/>
                </a:cxn>
                <a:cxn ang="0">
                  <a:pos x="10" y="25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5" h="52">
                  <a:moveTo>
                    <a:pt x="0" y="2"/>
                  </a:moveTo>
                  <a:lnTo>
                    <a:pt x="0" y="2"/>
                  </a:lnTo>
                  <a:lnTo>
                    <a:pt x="2" y="14"/>
                  </a:lnTo>
                  <a:lnTo>
                    <a:pt x="4" y="27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2"/>
                  </a:lnTo>
                  <a:lnTo>
                    <a:pt x="14" y="52"/>
                  </a:lnTo>
                  <a:lnTo>
                    <a:pt x="15" y="50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37"/>
                  </a:lnTo>
                  <a:lnTo>
                    <a:pt x="10" y="25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BAC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59" name="Freeform 167"/>
            <p:cNvSpPr>
              <a:spLocks/>
            </p:cNvSpPr>
            <p:nvPr/>
          </p:nvSpPr>
          <p:spPr bwMode="auto">
            <a:xfrm>
              <a:off x="2766" y="2673"/>
              <a:ext cx="43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13"/>
                </a:cxn>
                <a:cxn ang="0">
                  <a:pos x="18" y="25"/>
                </a:cxn>
                <a:cxn ang="0">
                  <a:pos x="29" y="38"/>
                </a:cxn>
                <a:cxn ang="0">
                  <a:pos x="41" y="47"/>
                </a:cxn>
                <a:cxn ang="0">
                  <a:pos x="41" y="47"/>
                </a:cxn>
                <a:cxn ang="0">
                  <a:pos x="43" y="47"/>
                </a:cxn>
                <a:cxn ang="0">
                  <a:pos x="43" y="45"/>
                </a:cxn>
                <a:cxn ang="0">
                  <a:pos x="43" y="45"/>
                </a:cxn>
                <a:cxn ang="0">
                  <a:pos x="33" y="34"/>
                </a:cxn>
                <a:cxn ang="0">
                  <a:pos x="21" y="24"/>
                </a:cxn>
                <a:cxn ang="0">
                  <a:pos x="21" y="2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3" h="47">
                  <a:moveTo>
                    <a:pt x="0" y="0"/>
                  </a:moveTo>
                  <a:lnTo>
                    <a:pt x="0" y="0"/>
                  </a:lnTo>
                  <a:lnTo>
                    <a:pt x="8" y="13"/>
                  </a:lnTo>
                  <a:lnTo>
                    <a:pt x="18" y="25"/>
                  </a:lnTo>
                  <a:lnTo>
                    <a:pt x="29" y="38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3" y="47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33" y="34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60" name="Freeform 168"/>
            <p:cNvSpPr>
              <a:spLocks/>
            </p:cNvSpPr>
            <p:nvPr/>
          </p:nvSpPr>
          <p:spPr bwMode="auto">
            <a:xfrm>
              <a:off x="2811" y="2721"/>
              <a:ext cx="61" cy="47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1" y="4"/>
                </a:cxn>
                <a:cxn ang="0">
                  <a:pos x="26" y="27"/>
                </a:cxn>
                <a:cxn ang="0">
                  <a:pos x="26" y="27"/>
                </a:cxn>
                <a:cxn ang="0">
                  <a:pos x="40" y="38"/>
                </a:cxn>
                <a:cxn ang="0">
                  <a:pos x="48" y="43"/>
                </a:cxn>
                <a:cxn ang="0">
                  <a:pos x="57" y="47"/>
                </a:cxn>
                <a:cxn ang="0">
                  <a:pos x="57" y="47"/>
                </a:cxn>
                <a:cxn ang="0">
                  <a:pos x="59" y="47"/>
                </a:cxn>
                <a:cxn ang="0">
                  <a:pos x="61" y="45"/>
                </a:cxn>
                <a:cxn ang="0">
                  <a:pos x="59" y="43"/>
                </a:cxn>
                <a:cxn ang="0">
                  <a:pos x="59" y="43"/>
                </a:cxn>
                <a:cxn ang="0">
                  <a:pos x="46" y="34"/>
                </a:cxn>
                <a:cxn ang="0">
                  <a:pos x="32" y="24"/>
                </a:cxn>
                <a:cxn ang="0">
                  <a:pos x="32" y="24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61" h="47">
                  <a:moveTo>
                    <a:pt x="1" y="4"/>
                  </a:moveTo>
                  <a:lnTo>
                    <a:pt x="1" y="4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40" y="38"/>
                  </a:lnTo>
                  <a:lnTo>
                    <a:pt x="48" y="43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9" y="47"/>
                  </a:lnTo>
                  <a:lnTo>
                    <a:pt x="61" y="45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46" y="3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61" name="Freeform 169"/>
            <p:cNvSpPr>
              <a:spLocks/>
            </p:cNvSpPr>
            <p:nvPr/>
          </p:nvSpPr>
          <p:spPr bwMode="auto">
            <a:xfrm>
              <a:off x="2849" y="2753"/>
              <a:ext cx="96" cy="8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6" y="6"/>
                </a:cxn>
                <a:cxn ang="0">
                  <a:pos x="12" y="9"/>
                </a:cxn>
                <a:cxn ang="0">
                  <a:pos x="21" y="20"/>
                </a:cxn>
                <a:cxn ang="0">
                  <a:pos x="29" y="31"/>
                </a:cxn>
                <a:cxn ang="0">
                  <a:pos x="39" y="41"/>
                </a:cxn>
                <a:cxn ang="0">
                  <a:pos x="39" y="41"/>
                </a:cxn>
                <a:cxn ang="0">
                  <a:pos x="64" y="63"/>
                </a:cxn>
                <a:cxn ang="0">
                  <a:pos x="77" y="72"/>
                </a:cxn>
                <a:cxn ang="0">
                  <a:pos x="92" y="80"/>
                </a:cxn>
                <a:cxn ang="0">
                  <a:pos x="92" y="80"/>
                </a:cxn>
                <a:cxn ang="0">
                  <a:pos x="94" y="80"/>
                </a:cxn>
                <a:cxn ang="0">
                  <a:pos x="96" y="79"/>
                </a:cxn>
                <a:cxn ang="0">
                  <a:pos x="94" y="79"/>
                </a:cxn>
                <a:cxn ang="0">
                  <a:pos x="94" y="79"/>
                </a:cxn>
                <a:cxn ang="0">
                  <a:pos x="67" y="56"/>
                </a:cxn>
                <a:cxn ang="0">
                  <a:pos x="40" y="32"/>
                </a:cxn>
                <a:cxn ang="0">
                  <a:pos x="40" y="32"/>
                </a:cxn>
                <a:cxn ang="0">
                  <a:pos x="23" y="15"/>
                </a:cxn>
                <a:cxn ang="0">
                  <a:pos x="12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96" h="80">
                  <a:moveTo>
                    <a:pt x="0" y="2"/>
                  </a:moveTo>
                  <a:lnTo>
                    <a:pt x="0" y="2"/>
                  </a:lnTo>
                  <a:lnTo>
                    <a:pt x="6" y="6"/>
                  </a:lnTo>
                  <a:lnTo>
                    <a:pt x="12" y="9"/>
                  </a:lnTo>
                  <a:lnTo>
                    <a:pt x="21" y="20"/>
                  </a:lnTo>
                  <a:lnTo>
                    <a:pt x="29" y="3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64" y="63"/>
                  </a:lnTo>
                  <a:lnTo>
                    <a:pt x="77" y="72"/>
                  </a:lnTo>
                  <a:lnTo>
                    <a:pt x="92" y="80"/>
                  </a:lnTo>
                  <a:lnTo>
                    <a:pt x="92" y="80"/>
                  </a:lnTo>
                  <a:lnTo>
                    <a:pt x="94" y="80"/>
                  </a:lnTo>
                  <a:lnTo>
                    <a:pt x="96" y="79"/>
                  </a:lnTo>
                  <a:lnTo>
                    <a:pt x="94" y="79"/>
                  </a:lnTo>
                  <a:lnTo>
                    <a:pt x="94" y="79"/>
                  </a:lnTo>
                  <a:lnTo>
                    <a:pt x="67" y="56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23" y="15"/>
                  </a:lnTo>
                  <a:lnTo>
                    <a:pt x="1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62" name="Freeform 170"/>
            <p:cNvSpPr>
              <a:spLocks/>
            </p:cNvSpPr>
            <p:nvPr/>
          </p:nvSpPr>
          <p:spPr bwMode="auto">
            <a:xfrm>
              <a:off x="2830" y="2737"/>
              <a:ext cx="23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6" y="15"/>
                </a:cxn>
                <a:cxn ang="0">
                  <a:pos x="9" y="27"/>
                </a:cxn>
                <a:cxn ang="0">
                  <a:pos x="13" y="40"/>
                </a:cxn>
                <a:cxn ang="0">
                  <a:pos x="17" y="52"/>
                </a:cxn>
                <a:cxn ang="0">
                  <a:pos x="17" y="52"/>
                </a:cxn>
                <a:cxn ang="0">
                  <a:pos x="19" y="54"/>
                </a:cxn>
                <a:cxn ang="0">
                  <a:pos x="21" y="54"/>
                </a:cxn>
                <a:cxn ang="0">
                  <a:pos x="23" y="52"/>
                </a:cxn>
                <a:cxn ang="0">
                  <a:pos x="23" y="50"/>
                </a:cxn>
                <a:cxn ang="0">
                  <a:pos x="23" y="50"/>
                </a:cxn>
                <a:cxn ang="0">
                  <a:pos x="21" y="38"/>
                </a:cxn>
                <a:cxn ang="0">
                  <a:pos x="17" y="25"/>
                </a:cxn>
                <a:cxn ang="0">
                  <a:pos x="17" y="25"/>
                </a:cxn>
                <a:cxn ang="0">
                  <a:pos x="11" y="13"/>
                </a:cxn>
                <a:cxn ang="0">
                  <a:pos x="9" y="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5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15"/>
                  </a:lnTo>
                  <a:lnTo>
                    <a:pt x="9" y="27"/>
                  </a:lnTo>
                  <a:lnTo>
                    <a:pt x="13" y="40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9" y="54"/>
                  </a:lnTo>
                  <a:lnTo>
                    <a:pt x="21" y="54"/>
                  </a:lnTo>
                  <a:lnTo>
                    <a:pt x="23" y="52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1" y="38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1" y="13"/>
                  </a:lnTo>
                  <a:lnTo>
                    <a:pt x="9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63" name="Freeform 171"/>
            <p:cNvSpPr>
              <a:spLocks/>
            </p:cNvSpPr>
            <p:nvPr/>
          </p:nvSpPr>
          <p:spPr bwMode="auto">
            <a:xfrm>
              <a:off x="3009" y="2826"/>
              <a:ext cx="40" cy="22"/>
            </a:xfrm>
            <a:custGeom>
              <a:avLst/>
              <a:gdLst/>
              <a:ahLst/>
              <a:cxnLst>
                <a:cxn ang="0">
                  <a:pos x="5" y="20"/>
                </a:cxn>
                <a:cxn ang="0">
                  <a:pos x="5" y="20"/>
                </a:cxn>
                <a:cxn ang="0">
                  <a:pos x="13" y="15"/>
                </a:cxn>
                <a:cxn ang="0">
                  <a:pos x="23" y="9"/>
                </a:cxn>
                <a:cxn ang="0">
                  <a:pos x="23" y="9"/>
                </a:cxn>
                <a:cxn ang="0">
                  <a:pos x="32" y="9"/>
                </a:cxn>
                <a:cxn ang="0">
                  <a:pos x="36" y="7"/>
                </a:cxn>
                <a:cxn ang="0">
                  <a:pos x="40" y="6"/>
                </a:cxn>
                <a:cxn ang="0">
                  <a:pos x="40" y="6"/>
                </a:cxn>
                <a:cxn ang="0">
                  <a:pos x="40" y="6"/>
                </a:cxn>
                <a:cxn ang="0">
                  <a:pos x="40" y="4"/>
                </a:cxn>
                <a:cxn ang="0">
                  <a:pos x="40" y="4"/>
                </a:cxn>
                <a:cxn ang="0">
                  <a:pos x="36" y="2"/>
                </a:cxn>
                <a:cxn ang="0">
                  <a:pos x="32" y="0"/>
                </a:cxn>
                <a:cxn ang="0">
                  <a:pos x="21" y="2"/>
                </a:cxn>
                <a:cxn ang="0">
                  <a:pos x="21" y="2"/>
                </a:cxn>
                <a:cxn ang="0">
                  <a:pos x="11" y="7"/>
                </a:cxn>
                <a:cxn ang="0">
                  <a:pos x="2" y="15"/>
                </a:cxn>
                <a:cxn ang="0">
                  <a:pos x="2" y="15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4" y="22"/>
                </a:cxn>
                <a:cxn ang="0">
                  <a:pos x="5" y="20"/>
                </a:cxn>
                <a:cxn ang="0">
                  <a:pos x="5" y="20"/>
                </a:cxn>
              </a:cxnLst>
              <a:rect l="0" t="0" r="r" b="b"/>
              <a:pathLst>
                <a:path w="40" h="22">
                  <a:moveTo>
                    <a:pt x="5" y="20"/>
                  </a:moveTo>
                  <a:lnTo>
                    <a:pt x="5" y="20"/>
                  </a:lnTo>
                  <a:lnTo>
                    <a:pt x="13" y="15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32" y="9"/>
                  </a:lnTo>
                  <a:lnTo>
                    <a:pt x="36" y="7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11" y="7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5" y="20"/>
                  </a:lnTo>
                  <a:lnTo>
                    <a:pt x="5" y="20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64" name="Freeform 172"/>
            <p:cNvSpPr>
              <a:spLocks/>
            </p:cNvSpPr>
            <p:nvPr/>
          </p:nvSpPr>
          <p:spPr bwMode="auto">
            <a:xfrm>
              <a:off x="2963" y="2853"/>
              <a:ext cx="23" cy="12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5" y="12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7" y="9"/>
                </a:cxn>
                <a:cxn ang="0">
                  <a:pos x="23" y="4"/>
                </a:cxn>
                <a:cxn ang="0">
                  <a:pos x="23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5" y="5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23" h="12">
                  <a:moveTo>
                    <a:pt x="0" y="9"/>
                  </a:moveTo>
                  <a:lnTo>
                    <a:pt x="0" y="9"/>
                  </a:lnTo>
                  <a:lnTo>
                    <a:pt x="5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7" y="9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5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65" name="Freeform 173"/>
            <p:cNvSpPr>
              <a:spLocks/>
            </p:cNvSpPr>
            <p:nvPr/>
          </p:nvSpPr>
          <p:spPr bwMode="auto">
            <a:xfrm>
              <a:off x="3243" y="2867"/>
              <a:ext cx="18" cy="1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12" y="11"/>
                </a:cxn>
                <a:cxn ang="0">
                  <a:pos x="12" y="13"/>
                </a:cxn>
                <a:cxn ang="0">
                  <a:pos x="16" y="13"/>
                </a:cxn>
                <a:cxn ang="0">
                  <a:pos x="16" y="13"/>
                </a:cxn>
                <a:cxn ang="0">
                  <a:pos x="18" y="11"/>
                </a:cxn>
                <a:cxn ang="0">
                  <a:pos x="18" y="11"/>
                </a:cxn>
                <a:cxn ang="0">
                  <a:pos x="18" y="9"/>
                </a:cxn>
                <a:cxn ang="0">
                  <a:pos x="16" y="6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8" h="13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7"/>
                  </a:lnTo>
                  <a:lnTo>
                    <a:pt x="8" y="7"/>
                  </a:lnTo>
                  <a:lnTo>
                    <a:pt x="12" y="11"/>
                  </a:lnTo>
                  <a:lnTo>
                    <a:pt x="12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9"/>
                  </a:lnTo>
                  <a:lnTo>
                    <a:pt x="16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66" name="Freeform 174"/>
            <p:cNvSpPr>
              <a:spLocks/>
            </p:cNvSpPr>
            <p:nvPr/>
          </p:nvSpPr>
          <p:spPr bwMode="auto">
            <a:xfrm>
              <a:off x="3332" y="2938"/>
              <a:ext cx="87" cy="5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9" y="16"/>
                </a:cxn>
                <a:cxn ang="0">
                  <a:pos x="38" y="30"/>
                </a:cxn>
                <a:cxn ang="0">
                  <a:pos x="38" y="30"/>
                </a:cxn>
                <a:cxn ang="0">
                  <a:pos x="62" y="45"/>
                </a:cxn>
                <a:cxn ang="0">
                  <a:pos x="83" y="59"/>
                </a:cxn>
                <a:cxn ang="0">
                  <a:pos x="83" y="59"/>
                </a:cxn>
                <a:cxn ang="0">
                  <a:pos x="87" y="59"/>
                </a:cxn>
                <a:cxn ang="0">
                  <a:pos x="87" y="55"/>
                </a:cxn>
                <a:cxn ang="0">
                  <a:pos x="87" y="55"/>
                </a:cxn>
                <a:cxn ang="0">
                  <a:pos x="79" y="48"/>
                </a:cxn>
                <a:cxn ang="0">
                  <a:pos x="69" y="41"/>
                </a:cxn>
                <a:cxn ang="0">
                  <a:pos x="48" y="29"/>
                </a:cxn>
                <a:cxn ang="0">
                  <a:pos x="48" y="29"/>
                </a:cxn>
                <a:cxn ang="0">
                  <a:pos x="25" y="1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87" h="59">
                  <a:moveTo>
                    <a:pt x="0" y="2"/>
                  </a:moveTo>
                  <a:lnTo>
                    <a:pt x="0" y="2"/>
                  </a:lnTo>
                  <a:lnTo>
                    <a:pt x="19" y="16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62" y="45"/>
                  </a:lnTo>
                  <a:lnTo>
                    <a:pt x="83" y="59"/>
                  </a:lnTo>
                  <a:lnTo>
                    <a:pt x="83" y="59"/>
                  </a:lnTo>
                  <a:lnTo>
                    <a:pt x="87" y="59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79" y="48"/>
                  </a:lnTo>
                  <a:lnTo>
                    <a:pt x="69" y="41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25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67" name="Freeform 175"/>
            <p:cNvSpPr>
              <a:spLocks/>
            </p:cNvSpPr>
            <p:nvPr/>
          </p:nvSpPr>
          <p:spPr bwMode="auto">
            <a:xfrm>
              <a:off x="3259" y="2983"/>
              <a:ext cx="23" cy="2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6" y="9"/>
                </a:cxn>
                <a:cxn ang="0">
                  <a:pos x="9" y="16"/>
                </a:cxn>
                <a:cxn ang="0">
                  <a:pos x="9" y="16"/>
                </a:cxn>
                <a:cxn ang="0">
                  <a:pos x="13" y="23"/>
                </a:cxn>
                <a:cxn ang="0">
                  <a:pos x="15" y="25"/>
                </a:cxn>
                <a:cxn ang="0">
                  <a:pos x="17" y="28"/>
                </a:cxn>
                <a:cxn ang="0">
                  <a:pos x="17" y="28"/>
                </a:cxn>
                <a:cxn ang="0">
                  <a:pos x="21" y="26"/>
                </a:cxn>
                <a:cxn ang="0">
                  <a:pos x="23" y="25"/>
                </a:cxn>
                <a:cxn ang="0">
                  <a:pos x="23" y="25"/>
                </a:cxn>
                <a:cxn ang="0">
                  <a:pos x="23" y="21"/>
                </a:cxn>
                <a:cxn ang="0">
                  <a:pos x="21" y="17"/>
                </a:cxn>
                <a:cxn ang="0">
                  <a:pos x="15" y="12"/>
                </a:cxn>
                <a:cxn ang="0">
                  <a:pos x="15" y="1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3" h="28">
                  <a:moveTo>
                    <a:pt x="0" y="3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13" y="23"/>
                  </a:lnTo>
                  <a:lnTo>
                    <a:pt x="15" y="25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21" y="26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23" y="21"/>
                  </a:lnTo>
                  <a:lnTo>
                    <a:pt x="21" y="17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68" name="Freeform 176"/>
            <p:cNvSpPr>
              <a:spLocks/>
            </p:cNvSpPr>
            <p:nvPr/>
          </p:nvSpPr>
          <p:spPr bwMode="auto">
            <a:xfrm>
              <a:off x="3286" y="3025"/>
              <a:ext cx="50" cy="4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3" y="23"/>
                </a:cxn>
                <a:cxn ang="0">
                  <a:pos x="46" y="47"/>
                </a:cxn>
                <a:cxn ang="0">
                  <a:pos x="46" y="47"/>
                </a:cxn>
                <a:cxn ang="0">
                  <a:pos x="48" y="48"/>
                </a:cxn>
                <a:cxn ang="0">
                  <a:pos x="50" y="47"/>
                </a:cxn>
                <a:cxn ang="0">
                  <a:pos x="50" y="47"/>
                </a:cxn>
                <a:cxn ang="0">
                  <a:pos x="50" y="45"/>
                </a:cxn>
                <a:cxn ang="0">
                  <a:pos x="50" y="45"/>
                </a:cxn>
                <a:cxn ang="0">
                  <a:pos x="38" y="32"/>
                </a:cxn>
                <a:cxn ang="0">
                  <a:pos x="27" y="2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50" h="48">
                  <a:moveTo>
                    <a:pt x="0" y="2"/>
                  </a:moveTo>
                  <a:lnTo>
                    <a:pt x="0" y="2"/>
                  </a:lnTo>
                  <a:lnTo>
                    <a:pt x="23" y="23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8" y="48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38" y="32"/>
                  </a:lnTo>
                  <a:lnTo>
                    <a:pt x="27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69" name="Freeform 177"/>
            <p:cNvSpPr>
              <a:spLocks/>
            </p:cNvSpPr>
            <p:nvPr/>
          </p:nvSpPr>
          <p:spPr bwMode="auto">
            <a:xfrm>
              <a:off x="3172" y="3031"/>
              <a:ext cx="96" cy="8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14" y="10"/>
                </a:cxn>
                <a:cxn ang="0">
                  <a:pos x="25" y="19"/>
                </a:cxn>
                <a:cxn ang="0">
                  <a:pos x="48" y="41"/>
                </a:cxn>
                <a:cxn ang="0">
                  <a:pos x="48" y="41"/>
                </a:cxn>
                <a:cxn ang="0">
                  <a:pos x="91" y="78"/>
                </a:cxn>
                <a:cxn ang="0">
                  <a:pos x="91" y="78"/>
                </a:cxn>
                <a:cxn ang="0">
                  <a:pos x="93" y="80"/>
                </a:cxn>
                <a:cxn ang="0">
                  <a:pos x="95" y="78"/>
                </a:cxn>
                <a:cxn ang="0">
                  <a:pos x="96" y="76"/>
                </a:cxn>
                <a:cxn ang="0">
                  <a:pos x="95" y="74"/>
                </a:cxn>
                <a:cxn ang="0">
                  <a:pos x="95" y="74"/>
                </a:cxn>
                <a:cxn ang="0">
                  <a:pos x="85" y="67"/>
                </a:cxn>
                <a:cxn ang="0">
                  <a:pos x="75" y="60"/>
                </a:cxn>
                <a:cxn ang="0">
                  <a:pos x="75" y="60"/>
                </a:cxn>
                <a:cxn ang="0">
                  <a:pos x="62" y="48"/>
                </a:cxn>
                <a:cxn ang="0">
                  <a:pos x="46" y="33"/>
                </a:cxn>
                <a:cxn ang="0">
                  <a:pos x="46" y="33"/>
                </a:cxn>
                <a:cxn ang="0">
                  <a:pos x="25" y="16"/>
                </a:cxn>
                <a:cxn ang="0">
                  <a:pos x="14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96" h="80">
                  <a:moveTo>
                    <a:pt x="0" y="1"/>
                  </a:moveTo>
                  <a:lnTo>
                    <a:pt x="0" y="1"/>
                  </a:lnTo>
                  <a:lnTo>
                    <a:pt x="14" y="10"/>
                  </a:lnTo>
                  <a:lnTo>
                    <a:pt x="25" y="19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91" y="78"/>
                  </a:lnTo>
                  <a:lnTo>
                    <a:pt x="91" y="78"/>
                  </a:lnTo>
                  <a:lnTo>
                    <a:pt x="93" y="80"/>
                  </a:lnTo>
                  <a:lnTo>
                    <a:pt x="95" y="78"/>
                  </a:lnTo>
                  <a:lnTo>
                    <a:pt x="96" y="76"/>
                  </a:lnTo>
                  <a:lnTo>
                    <a:pt x="95" y="74"/>
                  </a:lnTo>
                  <a:lnTo>
                    <a:pt x="95" y="74"/>
                  </a:lnTo>
                  <a:lnTo>
                    <a:pt x="85" y="67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62" y="48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25" y="16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70" name="Freeform 178"/>
            <p:cNvSpPr>
              <a:spLocks/>
            </p:cNvSpPr>
            <p:nvPr/>
          </p:nvSpPr>
          <p:spPr bwMode="auto">
            <a:xfrm>
              <a:off x="3082" y="3029"/>
              <a:ext cx="113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3" y="28"/>
                </a:cxn>
                <a:cxn ang="0">
                  <a:pos x="50" y="55"/>
                </a:cxn>
                <a:cxn ang="0">
                  <a:pos x="77" y="78"/>
                </a:cxn>
                <a:cxn ang="0">
                  <a:pos x="108" y="101"/>
                </a:cxn>
                <a:cxn ang="0">
                  <a:pos x="108" y="101"/>
                </a:cxn>
                <a:cxn ang="0">
                  <a:pos x="110" y="101"/>
                </a:cxn>
                <a:cxn ang="0">
                  <a:pos x="111" y="101"/>
                </a:cxn>
                <a:cxn ang="0">
                  <a:pos x="113" y="98"/>
                </a:cxn>
                <a:cxn ang="0">
                  <a:pos x="113" y="96"/>
                </a:cxn>
                <a:cxn ang="0">
                  <a:pos x="113" y="96"/>
                </a:cxn>
                <a:cxn ang="0">
                  <a:pos x="110" y="89"/>
                </a:cxn>
                <a:cxn ang="0">
                  <a:pos x="104" y="83"/>
                </a:cxn>
                <a:cxn ang="0">
                  <a:pos x="92" y="75"/>
                </a:cxn>
                <a:cxn ang="0">
                  <a:pos x="63" y="57"/>
                </a:cxn>
                <a:cxn ang="0">
                  <a:pos x="63" y="57"/>
                </a:cxn>
                <a:cxn ang="0">
                  <a:pos x="46" y="44"/>
                </a:cxn>
                <a:cxn ang="0">
                  <a:pos x="29" y="30"/>
                </a:cxn>
                <a:cxn ang="0">
                  <a:pos x="15" y="1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3" h="101">
                  <a:moveTo>
                    <a:pt x="0" y="0"/>
                  </a:moveTo>
                  <a:lnTo>
                    <a:pt x="0" y="0"/>
                  </a:lnTo>
                  <a:lnTo>
                    <a:pt x="23" y="28"/>
                  </a:lnTo>
                  <a:lnTo>
                    <a:pt x="50" y="55"/>
                  </a:lnTo>
                  <a:lnTo>
                    <a:pt x="77" y="78"/>
                  </a:lnTo>
                  <a:lnTo>
                    <a:pt x="108" y="101"/>
                  </a:lnTo>
                  <a:lnTo>
                    <a:pt x="108" y="101"/>
                  </a:lnTo>
                  <a:lnTo>
                    <a:pt x="110" y="101"/>
                  </a:lnTo>
                  <a:lnTo>
                    <a:pt x="111" y="101"/>
                  </a:lnTo>
                  <a:lnTo>
                    <a:pt x="113" y="98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0" y="89"/>
                  </a:lnTo>
                  <a:lnTo>
                    <a:pt x="104" y="83"/>
                  </a:lnTo>
                  <a:lnTo>
                    <a:pt x="92" y="75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46" y="44"/>
                  </a:lnTo>
                  <a:lnTo>
                    <a:pt x="29" y="30"/>
                  </a:lnTo>
                  <a:lnTo>
                    <a:pt x="15" y="1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71" name="Freeform 179"/>
            <p:cNvSpPr>
              <a:spLocks/>
            </p:cNvSpPr>
            <p:nvPr/>
          </p:nvSpPr>
          <p:spPr bwMode="auto">
            <a:xfrm>
              <a:off x="3065" y="2922"/>
              <a:ext cx="55" cy="6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9" y="9"/>
                </a:cxn>
                <a:cxn ang="0">
                  <a:pos x="17" y="16"/>
                </a:cxn>
                <a:cxn ang="0">
                  <a:pos x="30" y="32"/>
                </a:cxn>
                <a:cxn ang="0">
                  <a:pos x="42" y="50"/>
                </a:cxn>
                <a:cxn ang="0">
                  <a:pos x="48" y="57"/>
                </a:cxn>
                <a:cxn ang="0">
                  <a:pos x="53" y="66"/>
                </a:cxn>
                <a:cxn ang="0">
                  <a:pos x="53" y="66"/>
                </a:cxn>
                <a:cxn ang="0">
                  <a:pos x="55" y="66"/>
                </a:cxn>
                <a:cxn ang="0">
                  <a:pos x="55" y="64"/>
                </a:cxn>
                <a:cxn ang="0">
                  <a:pos x="55" y="64"/>
                </a:cxn>
                <a:cxn ang="0">
                  <a:pos x="46" y="46"/>
                </a:cxn>
                <a:cxn ang="0">
                  <a:pos x="34" y="27"/>
                </a:cxn>
                <a:cxn ang="0">
                  <a:pos x="26" y="18"/>
                </a:cxn>
                <a:cxn ang="0">
                  <a:pos x="21" y="11"/>
                </a:cxn>
                <a:cxn ang="0">
                  <a:pos x="11" y="4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55" h="66">
                  <a:moveTo>
                    <a:pt x="0" y="4"/>
                  </a:moveTo>
                  <a:lnTo>
                    <a:pt x="0" y="4"/>
                  </a:lnTo>
                  <a:lnTo>
                    <a:pt x="9" y="9"/>
                  </a:lnTo>
                  <a:lnTo>
                    <a:pt x="17" y="16"/>
                  </a:lnTo>
                  <a:lnTo>
                    <a:pt x="30" y="32"/>
                  </a:lnTo>
                  <a:lnTo>
                    <a:pt x="42" y="50"/>
                  </a:lnTo>
                  <a:lnTo>
                    <a:pt x="48" y="57"/>
                  </a:lnTo>
                  <a:lnTo>
                    <a:pt x="53" y="66"/>
                  </a:lnTo>
                  <a:lnTo>
                    <a:pt x="53" y="66"/>
                  </a:lnTo>
                  <a:lnTo>
                    <a:pt x="55" y="66"/>
                  </a:lnTo>
                  <a:lnTo>
                    <a:pt x="55" y="64"/>
                  </a:lnTo>
                  <a:lnTo>
                    <a:pt x="55" y="64"/>
                  </a:lnTo>
                  <a:lnTo>
                    <a:pt x="46" y="46"/>
                  </a:lnTo>
                  <a:lnTo>
                    <a:pt x="34" y="27"/>
                  </a:lnTo>
                  <a:lnTo>
                    <a:pt x="26" y="18"/>
                  </a:lnTo>
                  <a:lnTo>
                    <a:pt x="21" y="11"/>
                  </a:lnTo>
                  <a:lnTo>
                    <a:pt x="11" y="4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72" name="Freeform 180"/>
            <p:cNvSpPr>
              <a:spLocks/>
            </p:cNvSpPr>
            <p:nvPr/>
          </p:nvSpPr>
          <p:spPr bwMode="auto">
            <a:xfrm>
              <a:off x="3390" y="2993"/>
              <a:ext cx="19" cy="15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2" y="7"/>
                </a:cxn>
                <a:cxn ang="0">
                  <a:pos x="7" y="11"/>
                </a:cxn>
                <a:cxn ang="0">
                  <a:pos x="7" y="11"/>
                </a:cxn>
                <a:cxn ang="0">
                  <a:pos x="9" y="13"/>
                </a:cxn>
                <a:cxn ang="0">
                  <a:pos x="13" y="15"/>
                </a:cxn>
                <a:cxn ang="0">
                  <a:pos x="13" y="15"/>
                </a:cxn>
                <a:cxn ang="0">
                  <a:pos x="17" y="15"/>
                </a:cxn>
                <a:cxn ang="0">
                  <a:pos x="17" y="13"/>
                </a:cxn>
                <a:cxn ang="0">
                  <a:pos x="19" y="11"/>
                </a:cxn>
                <a:cxn ang="0">
                  <a:pos x="19" y="11"/>
                </a:cxn>
                <a:cxn ang="0">
                  <a:pos x="15" y="7"/>
                </a:cxn>
                <a:cxn ang="0">
                  <a:pos x="13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2" y="7"/>
                </a:cxn>
              </a:cxnLst>
              <a:rect l="0" t="0" r="r" b="b"/>
              <a:pathLst>
                <a:path w="19" h="15">
                  <a:moveTo>
                    <a:pt x="2" y="7"/>
                  </a:moveTo>
                  <a:lnTo>
                    <a:pt x="2" y="7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9" y="13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7" y="15"/>
                  </a:lnTo>
                  <a:lnTo>
                    <a:pt x="17" y="13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FDA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73" name="Freeform 181"/>
            <p:cNvSpPr>
              <a:spLocks/>
            </p:cNvSpPr>
            <p:nvPr/>
          </p:nvSpPr>
          <p:spPr bwMode="auto">
            <a:xfrm>
              <a:off x="2485" y="2227"/>
              <a:ext cx="20" cy="1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7"/>
                </a:cxn>
                <a:cxn ang="0">
                  <a:pos x="8" y="6"/>
                </a:cxn>
                <a:cxn ang="0">
                  <a:pos x="14" y="4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4" y="6"/>
                </a:cxn>
                <a:cxn ang="0">
                  <a:pos x="10" y="9"/>
                </a:cxn>
                <a:cxn ang="0">
                  <a:pos x="2" y="11"/>
                </a:cxn>
                <a:cxn ang="0">
                  <a:pos x="0" y="7"/>
                </a:cxn>
              </a:cxnLst>
              <a:rect l="0" t="0" r="r" b="b"/>
              <a:pathLst>
                <a:path w="20" h="11">
                  <a:moveTo>
                    <a:pt x="0" y="7"/>
                  </a:moveTo>
                  <a:lnTo>
                    <a:pt x="0" y="7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4" y="6"/>
                  </a:lnTo>
                  <a:lnTo>
                    <a:pt x="1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74" name="Freeform 182"/>
            <p:cNvSpPr>
              <a:spLocks/>
            </p:cNvSpPr>
            <p:nvPr/>
          </p:nvSpPr>
          <p:spPr bwMode="auto">
            <a:xfrm>
              <a:off x="2403" y="2238"/>
              <a:ext cx="9" cy="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5"/>
                </a:cxn>
                <a:cxn ang="0">
                  <a:pos x="0" y="16"/>
                </a:cxn>
                <a:cxn ang="0">
                  <a:pos x="2" y="7"/>
                </a:cxn>
                <a:cxn ang="0">
                  <a:pos x="5" y="4"/>
                </a:cxn>
                <a:cxn ang="0">
                  <a:pos x="9" y="0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7" y="7"/>
                </a:cxn>
                <a:cxn ang="0">
                  <a:pos x="5" y="9"/>
                </a:cxn>
                <a:cxn ang="0">
                  <a:pos x="3" y="14"/>
                </a:cxn>
                <a:cxn ang="0">
                  <a:pos x="3" y="25"/>
                </a:cxn>
                <a:cxn ang="0">
                  <a:pos x="0" y="25"/>
                </a:cxn>
              </a:cxnLst>
              <a:rect l="0" t="0" r="r" b="b"/>
              <a:pathLst>
                <a:path w="9" h="25">
                  <a:moveTo>
                    <a:pt x="0" y="25"/>
                  </a:moveTo>
                  <a:lnTo>
                    <a:pt x="0" y="25"/>
                  </a:lnTo>
                  <a:lnTo>
                    <a:pt x="0" y="16"/>
                  </a:lnTo>
                  <a:lnTo>
                    <a:pt x="2" y="7"/>
                  </a:lnTo>
                  <a:lnTo>
                    <a:pt x="5" y="4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7" y="7"/>
                  </a:lnTo>
                  <a:lnTo>
                    <a:pt x="5" y="9"/>
                  </a:lnTo>
                  <a:lnTo>
                    <a:pt x="3" y="14"/>
                  </a:lnTo>
                  <a:lnTo>
                    <a:pt x="3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75" name="Freeform 183"/>
            <p:cNvSpPr>
              <a:spLocks/>
            </p:cNvSpPr>
            <p:nvPr/>
          </p:nvSpPr>
          <p:spPr bwMode="auto">
            <a:xfrm>
              <a:off x="2445" y="2290"/>
              <a:ext cx="33" cy="17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4" y="14"/>
                </a:cxn>
                <a:cxn ang="0">
                  <a:pos x="6" y="12"/>
                </a:cxn>
                <a:cxn ang="0">
                  <a:pos x="10" y="7"/>
                </a:cxn>
                <a:cxn ang="0">
                  <a:pos x="10" y="7"/>
                </a:cxn>
                <a:cxn ang="0">
                  <a:pos x="17" y="7"/>
                </a:cxn>
                <a:cxn ang="0">
                  <a:pos x="23" y="3"/>
                </a:cxn>
                <a:cxn ang="0">
                  <a:pos x="27" y="0"/>
                </a:cxn>
                <a:cxn ang="0">
                  <a:pos x="33" y="1"/>
                </a:cxn>
                <a:cxn ang="0">
                  <a:pos x="33" y="1"/>
                </a:cxn>
                <a:cxn ang="0">
                  <a:pos x="33" y="3"/>
                </a:cxn>
                <a:cxn ang="0">
                  <a:pos x="31" y="7"/>
                </a:cxn>
                <a:cxn ang="0">
                  <a:pos x="23" y="8"/>
                </a:cxn>
                <a:cxn ang="0">
                  <a:pos x="13" y="10"/>
                </a:cxn>
                <a:cxn ang="0">
                  <a:pos x="13" y="10"/>
                </a:cxn>
                <a:cxn ang="0">
                  <a:pos x="10" y="16"/>
                </a:cxn>
                <a:cxn ang="0">
                  <a:pos x="6" y="17"/>
                </a:cxn>
                <a:cxn ang="0">
                  <a:pos x="0" y="17"/>
                </a:cxn>
                <a:cxn ang="0">
                  <a:pos x="4" y="14"/>
                </a:cxn>
              </a:cxnLst>
              <a:rect l="0" t="0" r="r" b="b"/>
              <a:pathLst>
                <a:path w="33" h="17">
                  <a:moveTo>
                    <a:pt x="4" y="14"/>
                  </a:moveTo>
                  <a:lnTo>
                    <a:pt x="4" y="14"/>
                  </a:lnTo>
                  <a:lnTo>
                    <a:pt x="6" y="12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7" y="7"/>
                  </a:lnTo>
                  <a:lnTo>
                    <a:pt x="23" y="3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3"/>
                  </a:lnTo>
                  <a:lnTo>
                    <a:pt x="31" y="7"/>
                  </a:lnTo>
                  <a:lnTo>
                    <a:pt x="23" y="8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0" y="16"/>
                  </a:lnTo>
                  <a:lnTo>
                    <a:pt x="6" y="17"/>
                  </a:lnTo>
                  <a:lnTo>
                    <a:pt x="0" y="17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76" name="Freeform 184"/>
            <p:cNvSpPr>
              <a:spLocks/>
            </p:cNvSpPr>
            <p:nvPr/>
          </p:nvSpPr>
          <p:spPr bwMode="auto">
            <a:xfrm>
              <a:off x="2526" y="2220"/>
              <a:ext cx="7" cy="2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0"/>
                </a:cxn>
                <a:cxn ang="0">
                  <a:pos x="7" y="11"/>
                </a:cxn>
                <a:cxn ang="0">
                  <a:pos x="4" y="20"/>
                </a:cxn>
                <a:cxn ang="0">
                  <a:pos x="0" y="29"/>
                </a:cxn>
                <a:cxn ang="0">
                  <a:pos x="4" y="0"/>
                </a:cxn>
                <a:cxn ang="0">
                  <a:pos x="7" y="0"/>
                </a:cxn>
              </a:cxnLst>
              <a:rect l="0" t="0" r="r" b="b"/>
              <a:pathLst>
                <a:path w="7" h="29">
                  <a:moveTo>
                    <a:pt x="7" y="0"/>
                  </a:moveTo>
                  <a:lnTo>
                    <a:pt x="7" y="0"/>
                  </a:lnTo>
                  <a:lnTo>
                    <a:pt x="7" y="11"/>
                  </a:lnTo>
                  <a:lnTo>
                    <a:pt x="4" y="20"/>
                  </a:lnTo>
                  <a:lnTo>
                    <a:pt x="0" y="29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E52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Ваши действия: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folHlink"/>
                </a:solidFill>
              </a:rPr>
              <a:t>На уроке физкультуры, когда учитель разговаривал с Машей, Слава подошел к брусьям и решил показать друзьям, чему он научился в спортивной секции. Он выполнял сложный элемент, как вдруг кто-то из ребят подбежал к нему и схватил его за ногу. Слава упал. Сломал</a:t>
            </a:r>
            <a:r>
              <a:rPr lang="ru-RU"/>
              <a:t> руку.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Ваши действия: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folHlink"/>
                </a:solidFill>
              </a:rPr>
              <a:t>Петя бежал в класс. Слава, идя ему навстречу, подставил подножку, Петя упал. На урок он не попал. У него оказался сильный ушиб колена, ушиб локтя.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Ваши действия: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folHlink"/>
                </a:solidFill>
              </a:rPr>
              <a:t>На пляже Маша находилась без головного убора. Неожиданно Маша побледнела и потеряла сознание.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Ваши действия: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folHlink"/>
                </a:solidFill>
              </a:rPr>
              <a:t>Работая в розарии, Алёна наколола руку о шип. Выступило небольшое количество крови.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3300"/>
                </a:solidFill>
              </a:rPr>
              <a:t>Дорогие ребята!</a:t>
            </a: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>
                <a:solidFill>
                  <a:srgbClr val="FF3300"/>
                </a:solidFill>
              </a:rPr>
              <a:t>Почаще спрашивайте себя: хотите жить долго и счастливо? Или вам больше по душе нервные потрясения и лечение в больнице? Если нет, то нужно немного потрудиться, чтобы изменить свой взгляд на окружающий мир, свои привычки и поведение, научиться самим уберечь себя от несчастья.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  <p:bldP spid="5325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Спасибо за внимание!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>
                <a:solidFill>
                  <a:schemeClr val="folHlink"/>
                </a:solidFill>
              </a:rPr>
              <a:t>Домашнее задание: с 7-9, ответить на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5632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tx2"/>
                </a:solidFill>
              </a:rPr>
              <a:t>Цель занятия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/>
              <a:t>Познакомимся с основными видами травм и научимся оказывать первую помощь при травмах.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tx2"/>
                </a:solidFill>
              </a:rPr>
              <a:t>Что самое дорогое для человека?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/>
              <a:t>Самое дорогое, что есть у человека, – это жизнь.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tx2"/>
                </a:solidFill>
              </a:rPr>
              <a:t>Подумай и ответь на вопросы: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Получал ли ты травмы?</a:t>
            </a:r>
          </a:p>
          <a:p>
            <a:r>
              <a:rPr lang="ru-RU" sz="2800"/>
              <a:t>Кто чаще всего бывает виноват в получении травмы? </a:t>
            </a:r>
          </a:p>
          <a:p>
            <a:r>
              <a:rPr lang="ru-RU" sz="2800"/>
              <a:t>Где чаще всего ребята получают травмы? </a:t>
            </a:r>
          </a:p>
          <a:p>
            <a:r>
              <a:rPr lang="ru-RU" sz="2800"/>
              <a:t>Какие необходимые для вас предметы могут «помочь» получить травму, если забыть о том, как ими следует пользоваться?</a:t>
            </a:r>
          </a:p>
          <a:p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8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8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/>
      <p:bldP spid="368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/>
              <a:t> </a:t>
            </a:r>
            <a:r>
              <a:rPr lang="ru-RU" sz="6000" b="1">
                <a:solidFill>
                  <a:schemeClr val="tx2"/>
                </a:solidFill>
              </a:rPr>
              <a:t>ЗАПОМНИ!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800">
                <a:solidFill>
                  <a:srgbClr val="FF00FF"/>
                </a:solidFill>
              </a:rPr>
              <a:t> </a:t>
            </a:r>
            <a:r>
              <a:rPr lang="ru-RU" sz="4800"/>
              <a:t>ВНИМАТЕЛЬНЫЙ ЧЕЛОВЕК, ПРИВЫКШИЙ ОБДУМЫВАТЬ СВОИ ПОСТУПКИ, РЕДКО ПОЛУЧАЕТ ТРАВМУ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  <p:bldP spid="399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tx2"/>
                </a:solidFill>
              </a:rPr>
              <a:t>Легкие  травмы</a:t>
            </a:r>
            <a:br>
              <a:rPr lang="ru-RU">
                <a:solidFill>
                  <a:schemeClr val="tx2"/>
                </a:solidFill>
              </a:rPr>
            </a:br>
            <a:r>
              <a:rPr lang="ru-RU">
                <a:solidFill>
                  <a:schemeClr val="tx2"/>
                </a:solidFill>
              </a:rPr>
              <a:t> (травмы-царапины).</a:t>
            </a:r>
            <a:r>
              <a:rPr lang="ru-RU"/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Освободить раненое место от одежды.</a:t>
            </a:r>
          </a:p>
          <a:p>
            <a:r>
              <a:rPr lang="ru-RU"/>
              <a:t>Смазать края раны йодом.</a:t>
            </a:r>
          </a:p>
          <a:p>
            <a:r>
              <a:rPr lang="ru-RU"/>
              <a:t>Наложить чистую повязку.</a:t>
            </a:r>
          </a:p>
          <a:p>
            <a:r>
              <a:rPr lang="ru-RU"/>
              <a:t>Нельзя класть на рану вату, мази.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tx2"/>
                </a:solidFill>
              </a:rPr>
              <a:t>Ушибы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200"/>
              <a:t>Если ушиб пришелся на мягкие ткани (бедро, икроножная мышца) на место ушиба нужно как можно быстрее положить холод (пузырь со льдом, мокрое полотенце).</a:t>
            </a:r>
          </a:p>
          <a:p>
            <a:pPr>
              <a:lnSpc>
                <a:spcPct val="80000"/>
              </a:lnSpc>
            </a:pPr>
            <a:r>
              <a:rPr lang="ru-RU" sz="2200"/>
              <a:t>При ушибах конечностей нужно ограничить движение больной руки или ноги, сделав тугую повязку из бинта, марли или какого-либо полотна.</a:t>
            </a:r>
          </a:p>
          <a:p>
            <a:pPr>
              <a:lnSpc>
                <a:spcPct val="80000"/>
              </a:lnSpc>
            </a:pPr>
            <a:r>
              <a:rPr lang="ru-RU" sz="2200"/>
              <a:t>При ушибе головы – создать полный покой пострадавшему. Если его лицо бледное, чуть опустить голову ниже туловища, если лицо покраснело – голову приподнять. При рвоте повернуть голову набок.</a:t>
            </a:r>
          </a:p>
          <a:p>
            <a:pPr>
              <a:lnSpc>
                <a:spcPct val="80000"/>
              </a:lnSpc>
            </a:pPr>
            <a:r>
              <a:rPr lang="ru-RU" sz="2200"/>
              <a:t>При ушибах груди – полный покой.</a:t>
            </a:r>
          </a:p>
          <a:p>
            <a:pPr>
              <a:lnSpc>
                <a:spcPct val="80000"/>
              </a:lnSpc>
            </a:pPr>
            <a:r>
              <a:rPr lang="ru-RU" sz="2200"/>
              <a:t>При ушибах живота – положить больного на спину, на живот холод.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>
                <a:solidFill>
                  <a:schemeClr val="tx2"/>
                </a:solidFill>
              </a:rPr>
              <a:t>Переломы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При переломе поврежденной конечности нужно создать покой. Для этого необходимо наложить шину. Шинами могут служить палки, узкие доски, картон. Приложить шину с двух сторон к конечности, чтобы суставы были неподвижными, и закрепить бинтами, платками, полотенцем. Если шину сделать не из чего, то пострадавшую руку привязать к здоровой ноге в нескольких </a:t>
            </a:r>
            <a:br>
              <a:rPr lang="ru-RU" sz="2800"/>
            </a:br>
            <a:r>
              <a:rPr lang="ru-RU" sz="2800"/>
              <a:t>местах.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>
                <a:solidFill>
                  <a:schemeClr val="tx2"/>
                </a:solidFill>
              </a:rPr>
              <a:t>Солнечный  удар</a:t>
            </a:r>
            <a:r>
              <a:rPr lang="ru-RU"/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При длительном пребывании на солнце с непокрытой головой может произойти поражение нервной системы – солнечный удар. У пострадавшего начинается головокружение, шум в ушах, тошнота, озноб, носовое кровотечение:</a:t>
            </a:r>
          </a:p>
          <a:p>
            <a:pPr>
              <a:lnSpc>
                <a:spcPct val="80000"/>
              </a:lnSpc>
            </a:pPr>
            <a:r>
              <a:rPr lang="ru-RU" sz="2800"/>
              <a:t>перенесите пострадавшего в тень или в прохладное помещение;</a:t>
            </a:r>
          </a:p>
          <a:p>
            <a:pPr>
              <a:lnSpc>
                <a:spcPct val="80000"/>
              </a:lnSpc>
            </a:pPr>
            <a:r>
              <a:rPr lang="ru-RU" sz="2800"/>
              <a:t>дайте ему холодное питье;</a:t>
            </a:r>
          </a:p>
          <a:p>
            <a:pPr>
              <a:lnSpc>
                <a:spcPct val="80000"/>
              </a:lnSpc>
            </a:pPr>
            <a:r>
              <a:rPr lang="ru-RU" sz="2800"/>
              <a:t>положите на голову холодный компресс.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128</TotalTime>
  <Words>544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Пастель</vt:lpstr>
      <vt:lpstr> Оказание первой медицинской помощи при травмах</vt:lpstr>
      <vt:lpstr>Цель занятия</vt:lpstr>
      <vt:lpstr>Что самое дорогое для человека?</vt:lpstr>
      <vt:lpstr>Подумай и ответь на вопросы:</vt:lpstr>
      <vt:lpstr> ЗАПОМНИ!</vt:lpstr>
      <vt:lpstr>Легкие  травмы  (травмы-царапины). </vt:lpstr>
      <vt:lpstr>Ушибы</vt:lpstr>
      <vt:lpstr>Переломы</vt:lpstr>
      <vt:lpstr>Солнечный  удар </vt:lpstr>
      <vt:lpstr>Ваши действия:</vt:lpstr>
      <vt:lpstr>Ваши действия:</vt:lpstr>
      <vt:lpstr>Ваши действия:</vt:lpstr>
      <vt:lpstr>Ваши действия:</vt:lpstr>
      <vt:lpstr>Дорогие ребята!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Александр Драхлер</dc:creator>
  <cp:lastModifiedBy>Admin</cp:lastModifiedBy>
  <cp:revision>12</cp:revision>
  <cp:lastPrinted>1601-01-01T00:00:00Z</cp:lastPrinted>
  <dcterms:created xsi:type="dcterms:W3CDTF">1601-01-01T00:00:00Z</dcterms:created>
  <dcterms:modified xsi:type="dcterms:W3CDTF">2012-12-08T16:44:32Z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