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8" r:id="rId5"/>
    <p:sldId id="259" r:id="rId6"/>
    <p:sldId id="272" r:id="rId7"/>
    <p:sldId id="273" r:id="rId8"/>
    <p:sldId id="260" r:id="rId9"/>
    <p:sldId id="284" r:id="rId10"/>
    <p:sldId id="276" r:id="rId11"/>
    <p:sldId id="280" r:id="rId12"/>
    <p:sldId id="281" r:id="rId13"/>
    <p:sldId id="278" r:id="rId14"/>
    <p:sldId id="279" r:id="rId15"/>
    <p:sldId id="282" r:id="rId16"/>
    <p:sldId id="28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85794"/>
            <a:ext cx="7416824" cy="177911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b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844824"/>
            <a:ext cx="7772400" cy="86979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«Поклонимся Великим тем годам»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i="1" dirty="0" smtClean="0">
              <a:solidFill>
                <a:srgbClr val="C00000"/>
              </a:solidFill>
            </a:endParaRPr>
          </a:p>
          <a:p>
            <a:pPr algn="ctr"/>
            <a:endParaRPr lang="en-US" sz="32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428992" y="4494662"/>
            <a:ext cx="5247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441575" algn="l"/>
              </a:tabLst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Балыбина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441575" algn="l"/>
              </a:tabLst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Пирогова Н.Н.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441575" algn="l"/>
              </a:tabLst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Чудина О.Н.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D:\ФОТО\Центр ученики\Ладога 2015\DSCN1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73650"/>
            <a:ext cx="2500330" cy="2421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92500" lnSpcReduction="20000"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70-летию Победы посвящается конкурс рисунков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«День Победы – праздник всей страны»,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«Пусть всегда будет солнце</a:t>
            </a:r>
          </a:p>
          <a:p>
            <a:pPr marL="0" algn="ctr">
              <a:spcBef>
                <a:spcPts val="0"/>
              </a:spcBef>
              <a:buNone/>
            </a:pP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Для детей нашего Центра «Гармония» небо над головой всегда было мирным. Они никогда не слышали воя падающих снарядов, не видели раненых и убитых. Для них война - это только память о прожитых прадедами годах, наполненных мужеством и отвагой, терпением и надеждой. Память и гордость за их подвиг. 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Почти в каждом детском рисунке – солнышко, много ярких цветов: зеленого,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красного.  Дети рисуют от всей души, рисуют солнце, природу, детей. А есть верная примета: если дети рисуют солнце, то они счастливы... </a:t>
            </a:r>
          </a:p>
          <a:p>
            <a:pPr marL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5103" y="642918"/>
            <a:ext cx="6955921" cy="527880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4443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862807"/>
            <a:ext cx="3214710" cy="1851813"/>
          </a:xfrm>
        </p:spPr>
      </p:pic>
      <p:pic>
        <p:nvPicPr>
          <p:cNvPr id="6" name="Рисунок 5" descr="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857232"/>
            <a:ext cx="3412928" cy="1857388"/>
          </a:xfrm>
          <a:prstGeom prst="rect">
            <a:avLst/>
          </a:prstGeom>
        </p:spPr>
      </p:pic>
      <p:pic>
        <p:nvPicPr>
          <p:cNvPr id="7" name="Рисунок 6" descr="image62567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994940"/>
            <a:ext cx="3143271" cy="1934257"/>
          </a:xfrm>
          <a:prstGeom prst="rect">
            <a:avLst/>
          </a:prstGeom>
        </p:spPr>
      </p:pic>
      <p:pic>
        <p:nvPicPr>
          <p:cNvPr id="8" name="Рисунок 7" descr="detskij-risunok-psihologicheskij-te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000628" y="3074852"/>
            <a:ext cx="3286148" cy="18543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b286f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642918"/>
            <a:ext cx="5572164" cy="404621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826946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Выставка и обзор книг «Они сражались за Родину»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p10505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285860"/>
            <a:ext cx="5715040" cy="42862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Посещение  МБУ "Краеведческий музей</a:t>
            </a:r>
          </a:p>
          <a:p>
            <a:pPr algn="ctr">
              <a:buNone/>
            </a:pP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города Рассказово Тамбовской области»</a:t>
            </a:r>
          </a:p>
          <a:p>
            <a:pPr algn="just">
              <a:buNone/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узе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643050"/>
            <a:ext cx="3857652" cy="2696052"/>
          </a:xfrm>
          <a:prstGeom prst="rect">
            <a:avLst/>
          </a:prstGeom>
        </p:spPr>
      </p:pic>
      <p:pic>
        <p:nvPicPr>
          <p:cNvPr id="5" name="Рисунок 4" descr="geroizm_rasskazovcev_v_gody_velikoj_otechestvennoj_vojny_1941-1945g_g_1_180_au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16" y="3357562"/>
            <a:ext cx="3659019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419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	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ходе  экскурсии   дети получили информацию  о том, что всего за годы войны направлено в Красную Армию свыше 19 тысяч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рассказовцев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почти 90 процентов мужчин призывного возраста, не вернулось с полей сражений и занесено в Книгу памяти 10268 человек, 7 тысяч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рассказовцев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награждены боевыми орденами и медалями, 13 уроженцев города и района удостоены высшей награды - звания Героя Советского Союза. Дети посетили военный зал, познакомились с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рассказовцами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чьим именем названы улицы города Рассказово, одним из которых является Николай Дмитриевич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Цыплухин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на названной улице которого находится Центр «Гармония».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Содержательную и полезную информацию получили о  ветеранах ВОВ - это об Александре Ивановиче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Бухтиярове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Валентине Ивановне Алексеевой, которые до сих пор проживают в г.Рассказове и принимают активное участие в жизни города.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593" y="595029"/>
            <a:ext cx="6096851" cy="40582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136815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530352"/>
            <a:ext cx="7560840" cy="3546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/>
              <a:t>     </a:t>
            </a:r>
            <a:endParaRPr lang="ru-RU" sz="3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у детей патриотические чувства – любовь, гордость и уважение к Родине, уважение к подвигам героев Великой Отечественной войны.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 четкого представления о той страшной опасности, которую несут война, преступления против человеческой жизни.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 не только отзывчивости и уважительного отношения к ветеранам войны и труда, пожилым людям, а также развитие  стремления оказывать им помощь.</a:t>
            </a:r>
          </a:p>
          <a:p>
            <a:pPr>
              <a:buNone/>
            </a:pPr>
            <a:endParaRPr lang="ru-RU" sz="1200" dirty="0"/>
          </a:p>
        </p:txBody>
      </p:sp>
      <p:pic>
        <p:nvPicPr>
          <p:cNvPr id="1028" name="Picture 4" descr="D:\КАРТИНКИ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05064"/>
            <a:ext cx="3528392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554461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Задачи проекта: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480401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Расширить представления детей об истории родной страны, о Великой Отечественной войне, познакомить с историческими фактами военных лет; обогатить представления детей о мужестве, отваге, героизме народа.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Продолжить создание системы духовно-нравственного, гражданского и патриотического воспитания обучающихся, внедряя инновационные формы и направления воспитательной работы.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Активизировать  проведение классных и внеклассных мероприятий на темы ВОВ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Выявить интересы, запросы и уровень знаний детей, учесть их при планировании работы над проектом.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Познакомить с литературными произведениями о ВОВ.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Учить соблюдать ритуалы у памятников и обелисков, воспитывать уважение к памятным местам.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Воспитывать чувство гордости и уважения к родным и близким людям, принимавшим участие в сражениях за Родину.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Воспитывать чувство гордости за свою страну, патриотические чувства; воспитывать любовь и уважение к своему народу, к истории страны, бережного отношения к ветеранам.</a:t>
            </a:r>
          </a:p>
          <a:p>
            <a:pPr algn="ctr">
              <a:buNone/>
            </a:pPr>
            <a:endParaRPr lang="en-US" sz="10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Основной замысел проекта: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7859216" cy="936104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Привлечение детей к изучению знаменательных событий о Великой Отечественной войне 1941-1945 годов и участие в урочных и внеклассных мероприятиях, посвященных 70-летию Победы. 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9600" dirty="0"/>
          </a:p>
        </p:txBody>
      </p:sp>
      <p:pic>
        <p:nvPicPr>
          <p:cNvPr id="2052" name="Picture 4" descr="D:\КАРТИНКИ\781f8efe5e705b29cc4893c9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1" y="3357562"/>
            <a:ext cx="464039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68760"/>
            <a:ext cx="7741488" cy="43924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темы проекта.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цели и обоснование проблемы проекта.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путей её достижения.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сроков реализации проекта.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и систематизация исторического материала о ВОВ.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плана подготовки к 70-летию Победы.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анкетирования детей с целью выяснения, что  знают  они о Великой Отечественной войне.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Обработать и проанализировать результаты.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7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Участие в общешкольном спортивно-развлекательном мероприятии  к  дню защитника Отечества "Красив в  строю - силен в бою!"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Выставка и обзор книг «Они сражались за Родину»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Посещение зала боевой славы краеведческого музея города Рассказово 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Урок мужества "Героизм в годы ВОВ" на базе краеведческого музея города Рассказово 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Классный час совместно с родителями «Герой рядом с нами», рассказы родителей о родственниках, соседях, знакомых,  воевавших в годы ВОВ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Тематические классные часы, беседы о великом подвиге советского народа, детей в годы ВОВ, встречи с ветеранами ВОВ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Просмотр фильмов и презентаций о Великой Отечественной войне «Этих дней не смолкнет Слава!»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Чтение художественных произведений о ВОВ, о подвиге советского народа, о подвиге детей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Лекционный час "Письма с фронта"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Физкультурно-оздоровительные мероприятия, посвященные 70-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годовщине Победы в Великой Отечественной войне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 Экскурсии по памятникам боевой славы: памятнику Бородинского хлеба, памятнику воинам афганцам и чеченцам, памятнику в честь 24-ой гвардейской дивизии, могиле  Героя Советского Союза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И.И.Клещева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Конкурс детских рисунков под девизом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   «День Победы – праздник всей страны»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Изготовление подарков ветеранам,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акция   «Открытка ветерану»</a:t>
            </a:r>
          </a:p>
          <a:p>
            <a:pPr algn="just">
              <a:buNone/>
            </a:pPr>
            <a:endParaRPr lang="ru-RU" sz="4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algn="ctr">
              <a:buNone/>
            </a:pPr>
            <a:endParaRPr lang="ru-RU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акции « Георгиевская ленточка»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выставки рисунков ««Пусть всегда будет мир!»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митинге, посвященном 70-летию Победы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шествии «Бессмертный полк» по городу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 с ветеранами ВОВ "Я помню! Я горжусь!"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Праздничный концерт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Подведение результатов проекта.  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br>
              <a:rPr lang="ru-RU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003232" cy="3960440"/>
          </a:xfrm>
        </p:spPr>
        <p:txBody>
          <a:bodyPr>
            <a:normAutofit/>
          </a:bodyPr>
          <a:lstStyle/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 интерес к историческому прошлому своей малой родины и Отечества, расширены знания о ВОВ.   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Сформировано осознанное  отношение к празднику Победы, уважительное отношение к ветеранам войны.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Сформировано уважительное и бережное отношение к памятникам архитектуры и культуры.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Механизм реализации: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848872" cy="144016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1)  </a:t>
            </a:r>
            <a:r>
              <a:rPr lang="ru-RU" sz="2600" dirty="0" smtClean="0">
                <a:solidFill>
                  <a:srgbClr val="0070C0"/>
                </a:solidFill>
              </a:rPr>
              <a:t>Сбор необходимой информации. Составление плана работы над  проектом.  Подборка иллюстраций, фотографий,  документов, предметов военных лет подготовка цикла бесед и презентаций о ВОВ</a:t>
            </a:r>
          </a:p>
          <a:p>
            <a:endParaRPr lang="ru-RU" dirty="0"/>
          </a:p>
        </p:txBody>
      </p:sp>
      <p:pic>
        <p:nvPicPr>
          <p:cNvPr id="37890" name="Picture 2" descr="D:\КАРТИНКИ\О войне\14012015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92896"/>
            <a:ext cx="1584176" cy="2160240"/>
          </a:xfrm>
          <a:prstGeom prst="rect">
            <a:avLst/>
          </a:prstGeom>
          <a:noFill/>
        </p:spPr>
      </p:pic>
      <p:pic>
        <p:nvPicPr>
          <p:cNvPr id="37891" name="Picture 3" descr="D:\КАРТИНКИ\О войне\15686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97152"/>
            <a:ext cx="2276933" cy="1440160"/>
          </a:xfrm>
          <a:prstGeom prst="rect">
            <a:avLst/>
          </a:prstGeom>
          <a:noFill/>
        </p:spPr>
      </p:pic>
      <p:pic>
        <p:nvPicPr>
          <p:cNvPr id="37892" name="Picture 4" descr="D:\КАРТИНКИ\О войне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97152"/>
            <a:ext cx="2088232" cy="1396505"/>
          </a:xfrm>
          <a:prstGeom prst="rect">
            <a:avLst/>
          </a:prstGeom>
          <a:noFill/>
        </p:spPr>
      </p:pic>
      <p:pic>
        <p:nvPicPr>
          <p:cNvPr id="37894" name="Picture 6" descr="D:\КАРТИНКИ\О войне\Z65sisc-wU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92896"/>
            <a:ext cx="2160240" cy="2160240"/>
          </a:xfrm>
          <a:prstGeom prst="rect">
            <a:avLst/>
          </a:prstGeom>
          <a:noFill/>
        </p:spPr>
      </p:pic>
      <p:pic>
        <p:nvPicPr>
          <p:cNvPr id="37895" name="Picture 7" descr="D:\КАРТИНКИ\О войне\5c225e692a7c50f5a49f8cf00e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492896"/>
            <a:ext cx="1584176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38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348</TotalTime>
  <Words>578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Times New Roman</vt:lpstr>
      <vt:lpstr>Verdana</vt:lpstr>
      <vt:lpstr>Wingdings 2</vt:lpstr>
      <vt:lpstr>Аспект</vt:lpstr>
      <vt:lpstr>     Педагогический проект  </vt:lpstr>
      <vt:lpstr> Цель проекта:</vt:lpstr>
      <vt:lpstr>   Задачи проекта: </vt:lpstr>
      <vt:lpstr>Основной замысел проекта: </vt:lpstr>
      <vt:lpstr>Этапы реализации проекта: </vt:lpstr>
      <vt:lpstr>Презентация PowerPoint</vt:lpstr>
      <vt:lpstr>Презентация PowerPoint</vt:lpstr>
      <vt:lpstr> Ожидаемые результаты: </vt:lpstr>
      <vt:lpstr>Механизм реализации: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гражданско – патриотической направленности</dc:title>
  <dc:creator>Таня</dc:creator>
  <cp:lastModifiedBy>Admin</cp:lastModifiedBy>
  <cp:revision>51</cp:revision>
  <dcterms:created xsi:type="dcterms:W3CDTF">2015-10-04T18:04:21Z</dcterms:created>
  <dcterms:modified xsi:type="dcterms:W3CDTF">2017-01-15T01:43:34Z</dcterms:modified>
</cp:coreProperties>
</file>