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8" r:id="rId9"/>
    <p:sldId id="267" r:id="rId10"/>
    <p:sldId id="271" r:id="rId11"/>
    <p:sldId id="269" r:id="rId12"/>
    <p:sldId id="270" r:id="rId13"/>
    <p:sldId id="272" r:id="rId14"/>
    <p:sldId id="273" r:id="rId15"/>
    <p:sldId id="275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060432" cy="262215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92000">
                      <a:srgbClr val="C00000"/>
                    </a:gs>
                    <a:gs pos="100000">
                      <a:srgbClr val="D1C39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</a:t>
            </a:r>
            <a:br>
              <a:rPr lang="ru-RU" sz="54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92000">
                      <a:srgbClr val="C00000"/>
                    </a:gs>
                    <a:gs pos="100000">
                      <a:srgbClr val="D1C39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92000">
                      <a:srgbClr val="C00000"/>
                    </a:gs>
                    <a:gs pos="100000">
                      <a:srgbClr val="D1C39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«ПОКОРМИТЕ ПТИЦ ЗИМОЙ»</a:t>
            </a:r>
            <a:endParaRPr lang="ru-RU" sz="5400" b="1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gradFill>
                <a:gsLst>
                  <a:gs pos="0">
                    <a:schemeClr val="tx2">
                      <a:lumMod val="75000"/>
                    </a:schemeClr>
                  </a:gs>
                  <a:gs pos="92000">
                    <a:srgbClr val="C00000"/>
                  </a:gs>
                  <a:gs pos="100000">
                    <a:srgbClr val="D1C39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6440760" cy="249512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В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В. Рязанова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МБДОУ№18  «СВЕТЛЯЧОК»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компенсирующей направленности детей с тяжелыми нарушениями речи</a:t>
            </a:r>
          </a:p>
        </p:txBody>
      </p:sp>
    </p:spTree>
    <p:extLst>
      <p:ext uri="{BB962C8B-B14F-4D97-AF65-F5344CB8AC3E}">
        <p14:creationId xmlns:p14="http://schemas.microsoft.com/office/powerpoint/2010/main" xmlns="" val="30404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0"/>
            <a:ext cx="8520561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56"/>
            <a:ext cx="8229600" cy="1143000"/>
          </a:xfrm>
        </p:spPr>
        <p:txBody>
          <a:bodyPr numCol="2">
            <a:no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Кормушки сделали для птиц, для воробьев и для синиц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67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49288"/>
            <a:ext cx="8544949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«Доброта начинается с малого»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953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наших детей «Снегири»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743317"/>
            <a:ext cx="8208912" cy="6081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17530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48"/>
            <a:ext cx="8229600" cy="1143000"/>
          </a:xfrm>
        </p:spPr>
        <p:txBody>
          <a:bodyPr numCol="2">
            <a:normAutofit fontScale="90000"/>
          </a:bodyPr>
          <a:lstStyle/>
          <a:p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кормушки смастерили,</a:t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столовую открыли.</a:t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Воробей, снегирь – сосед,</a:t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вам зимой обед</a:t>
            </a:r>
            <a:r>
              <a:rPr lang="ru-RU" sz="2700" dirty="0"/>
              <a:t>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950640"/>
            <a:ext cx="7836362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90161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764704"/>
            <a:ext cx="8357393" cy="6268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 numCol="2"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нас такой обычай,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Чуть выпадет снежок,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Дощатый домик птичий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Повесить на сучок.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121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1124744"/>
            <a:ext cx="4320480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numCol="2">
            <a:noAutofit/>
          </a:bodyPr>
          <a:lstStyle/>
          <a:p>
            <a:r>
              <a:rPr lang="ru-RU" sz="2400" b="1" dirty="0" smtClean="0"/>
              <a:t>Насыплем крошек и крупы,</a:t>
            </a:r>
            <a:br>
              <a:rPr lang="ru-RU" sz="2400" b="1" dirty="0" smtClean="0"/>
            </a:br>
            <a:r>
              <a:rPr lang="ru-RU" sz="2400" b="1" dirty="0" smtClean="0"/>
              <a:t>Чтоб угощались воробьи.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Чтоб птички в гости прилетали</a:t>
            </a:r>
            <a:br>
              <a:rPr lang="ru-RU" sz="2400" b="1" dirty="0" smtClean="0"/>
            </a:br>
            <a:r>
              <a:rPr lang="ru-RU" sz="2400" b="1" dirty="0" smtClean="0"/>
              <a:t>И никогда не голодали!</a:t>
            </a:r>
            <a:endParaRPr lang="ru-RU" sz="2400" b="1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980" y="3356992"/>
            <a:ext cx="4461935" cy="3346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693949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4329269" cy="10129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32656"/>
            <a:ext cx="4358613" cy="32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469" y="404664"/>
            <a:ext cx="3817979" cy="2863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3792" y="3717032"/>
            <a:ext cx="3660656" cy="274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3284984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2871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116632"/>
            <a:ext cx="8219256" cy="1580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780287"/>
            <a:ext cx="3240360" cy="3202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561024"/>
            <a:ext cx="3045718" cy="2784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345681"/>
            <a:ext cx="3413016" cy="3374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88640"/>
            <a:ext cx="6923112" cy="464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gradFill>
                  <a:gsLst>
                    <a:gs pos="100000">
                      <a:schemeClr val="tx2">
                        <a:lumMod val="75000"/>
                      </a:schemeClr>
                    </a:gs>
                    <a:gs pos="50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rPr>
              <a:t>По небу весело скользя,</a:t>
            </a:r>
          </a:p>
          <a:p>
            <a:pPr marL="0" indent="0" algn="ctr">
              <a:buNone/>
            </a:pPr>
            <a:r>
              <a:rPr lang="ru-RU" sz="3600" b="1" dirty="0" smtClean="0">
                <a:gradFill>
                  <a:gsLst>
                    <a:gs pos="100000">
                      <a:schemeClr val="tx2">
                        <a:lumMod val="75000"/>
                      </a:schemeClr>
                    </a:gs>
                    <a:gs pos="50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rPr>
              <a:t>Взлетят пернатые друзья</a:t>
            </a:r>
          </a:p>
          <a:p>
            <a:pPr marL="0" indent="0" algn="ctr">
              <a:buNone/>
            </a:pPr>
            <a:r>
              <a:rPr lang="ru-RU" sz="3600" b="1" dirty="0" smtClean="0">
                <a:gradFill>
                  <a:gsLst>
                    <a:gs pos="100000">
                      <a:schemeClr val="tx2">
                        <a:lumMod val="75000"/>
                      </a:schemeClr>
                    </a:gs>
                    <a:gs pos="50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rPr>
              <a:t>И пропоют, чирикая,</a:t>
            </a:r>
          </a:p>
          <a:p>
            <a:pPr marL="0" indent="0" algn="ctr">
              <a:buNone/>
            </a:pPr>
            <a:r>
              <a:rPr lang="ru-RU" sz="3600" b="1" dirty="0" smtClean="0">
                <a:gradFill>
                  <a:gsLst>
                    <a:gs pos="100000">
                      <a:schemeClr val="tx2">
                        <a:lumMod val="75000"/>
                      </a:schemeClr>
                    </a:gs>
                    <a:gs pos="50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rPr>
              <a:t>«СПАСИБО ВАМ ВЕЛИКОЕ!».</a:t>
            </a:r>
            <a:endParaRPr lang="ru-RU" sz="3600" b="1" dirty="0">
              <a:gradFill>
                <a:gsLst>
                  <a:gs pos="100000">
                    <a:schemeClr val="tx2">
                      <a:lumMod val="75000"/>
                    </a:schemeClr>
                  </a:gs>
                  <a:gs pos="50000">
                    <a:srgbClr val="C00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076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Результаты проделанной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472608"/>
          </a:xfrm>
        </p:spPr>
        <p:txBody>
          <a:bodyPr>
            <a:normAutofit/>
          </a:bodyPr>
          <a:lstStyle/>
          <a:p>
            <a:r>
              <a:rPr lang="ru-RU" dirty="0" smtClean="0"/>
              <a:t>В итоге мы узнали, какие птицы остаются зимовать в городе.</a:t>
            </a:r>
          </a:p>
          <a:p>
            <a:r>
              <a:rPr lang="ru-RU" dirty="0" smtClean="0"/>
              <a:t>Научились: делать кормушки;</a:t>
            </a:r>
          </a:p>
          <a:p>
            <a:pPr marL="0" indent="0">
              <a:buNone/>
            </a:pPr>
            <a:r>
              <a:rPr lang="ru-RU" dirty="0" smtClean="0"/>
              <a:t>    правильно кормить пернатых друзей.</a:t>
            </a:r>
          </a:p>
          <a:p>
            <a:r>
              <a:rPr lang="ru-RU" dirty="0" smtClean="0"/>
              <a:t>Привитие детям любви и бережного отношения к птицам, желание родителей и детей помогать зимующим птицам.</a:t>
            </a:r>
          </a:p>
          <a:p>
            <a:r>
              <a:rPr lang="ru-RU" dirty="0" smtClean="0"/>
              <a:t>Сплочение коллектива группы (</a:t>
            </a:r>
            <a:r>
              <a:rPr lang="ru-RU" dirty="0" err="1" smtClean="0"/>
              <a:t>дети+родители+воспитатели</a:t>
            </a:r>
            <a:r>
              <a:rPr lang="ru-RU" dirty="0" smtClean="0"/>
              <a:t>).</a:t>
            </a:r>
          </a:p>
          <a:p>
            <a:r>
              <a:rPr lang="ru-RU" b="1" dirty="0" smtClean="0">
                <a:gradFill>
                  <a:gsLst>
                    <a:gs pos="100000">
                      <a:schemeClr val="tx2">
                        <a:lumMod val="75000"/>
                      </a:schemeClr>
                    </a:gs>
                    <a:gs pos="50000">
                      <a:srgbClr val="C000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0304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911" y="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АКЦИИ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5229201"/>
            <a:ext cx="2555776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7632848" cy="5544616"/>
          </a:xfrm>
        </p:spPr>
        <p:txBody>
          <a:bodyPr>
            <a:normAutofit fontScale="47500" lnSpcReduction="20000"/>
          </a:bodyPr>
          <a:lstStyle/>
          <a:p>
            <a:r>
              <a:rPr lang="ru-RU" sz="6500" dirty="0" smtClean="0"/>
              <a:t>Оказание помощи зимующим птицам нашей местности.</a:t>
            </a:r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8000" b="1" u="sng" dirty="0" smtClean="0"/>
              <a:t>ЗАДАЧИ:</a:t>
            </a:r>
          </a:p>
          <a:p>
            <a:r>
              <a:rPr lang="ru-RU" sz="4800" dirty="0" smtClean="0"/>
              <a:t>Прививать любовь к природе и воспитывать гуманность, рассказать о пользе птиц, об их охране.</a:t>
            </a:r>
          </a:p>
          <a:p>
            <a:r>
              <a:rPr lang="ru-RU" sz="4800" dirty="0" smtClean="0"/>
              <a:t>Познакомить с многообразием и особенностями зимующих в наших краях птиц;</a:t>
            </a:r>
          </a:p>
          <a:p>
            <a:r>
              <a:rPr lang="ru-RU" sz="4800" dirty="0" smtClean="0"/>
              <a:t>Показать необходимость и способы оказания помощи птицам зимой.</a:t>
            </a:r>
          </a:p>
          <a:p>
            <a:r>
              <a:rPr lang="ru-RU" sz="4800" dirty="0" smtClean="0"/>
              <a:t>Практическое изготовление кормушек.</a:t>
            </a:r>
          </a:p>
          <a:p>
            <a:r>
              <a:rPr lang="ru-RU" sz="4800" dirty="0" smtClean="0"/>
              <a:t>Привлечь родителей и детей в оказании помощи птицам.</a:t>
            </a:r>
          </a:p>
          <a:p>
            <a:pPr algn="ctr">
              <a:buNone/>
            </a:pP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68408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 города Большой Камень: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772816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86480"/>
            <a:ext cx="3744416" cy="2664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Чик-чирик!</a:t>
            </a:r>
          </a:p>
          <a:p>
            <a:pPr marL="0" indent="0">
              <a:buNone/>
            </a:pPr>
            <a:r>
              <a:rPr lang="ru-RU" dirty="0" smtClean="0"/>
              <a:t>К зернышкам прыг!</a:t>
            </a:r>
          </a:p>
          <a:p>
            <a:pPr marL="0" indent="0">
              <a:buNone/>
            </a:pPr>
            <a:r>
              <a:rPr lang="ru-RU" dirty="0" smtClean="0"/>
              <a:t>Клюй, не робей!</a:t>
            </a:r>
          </a:p>
          <a:p>
            <a:pPr marL="0" indent="0">
              <a:buNone/>
            </a:pPr>
            <a:r>
              <a:rPr lang="ru-RU" dirty="0" smtClean="0"/>
              <a:t>Кто это? (воробей)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407746"/>
            <a:ext cx="3343426" cy="2117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7984" y="4365104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Известно с давних нам времен,</a:t>
            </a:r>
          </a:p>
          <a:p>
            <a:r>
              <a:rPr lang="ru-RU" sz="3600" dirty="0" smtClean="0"/>
              <a:t>Что эта птица – почтальон (голубь</a:t>
            </a:r>
            <a:r>
              <a:rPr lang="ru-RU" sz="20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455794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"/>
            <a:ext cx="8229600" cy="24928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Кто красуется на ветке</a:t>
            </a:r>
          </a:p>
          <a:p>
            <a:pPr marL="0" indent="0">
              <a:buNone/>
            </a:pPr>
            <a:r>
              <a:rPr lang="ru-RU" dirty="0" smtClean="0"/>
              <a:t>В желтой праздничной жилетке?</a:t>
            </a:r>
          </a:p>
          <a:p>
            <a:pPr marL="0" indent="0">
              <a:buNone/>
            </a:pPr>
            <a:r>
              <a:rPr lang="ru-RU" dirty="0" smtClean="0"/>
              <a:t>Эта маленькая птичка, </a:t>
            </a:r>
          </a:p>
          <a:p>
            <a:pPr marL="0" indent="0">
              <a:buNone/>
            </a:pPr>
            <a:r>
              <a:rPr lang="ru-RU" dirty="0" smtClean="0"/>
              <a:t>А зовут ее…(синичка).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052736"/>
            <a:ext cx="3701060" cy="2273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2852936"/>
            <a:ext cx="4824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Эта птица так болтлива,</a:t>
            </a:r>
          </a:p>
          <a:p>
            <a:r>
              <a:rPr lang="ru-RU" sz="2800" dirty="0" smtClean="0"/>
              <a:t>Воровата, суетлива,</a:t>
            </a:r>
          </a:p>
          <a:p>
            <a:r>
              <a:rPr lang="ru-RU" sz="2800" dirty="0" smtClean="0"/>
              <a:t>Стрекотунья, белобока,</a:t>
            </a:r>
          </a:p>
          <a:p>
            <a:r>
              <a:rPr lang="ru-RU" sz="2800" dirty="0" smtClean="0"/>
              <a:t>А зовут ее…(сорока).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3861048"/>
            <a:ext cx="3315434" cy="2595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910319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12576" y="-603448"/>
            <a:ext cx="10009111" cy="7829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448" y="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ПОПОЛЗЕНЬ</a:t>
            </a:r>
            <a:r>
              <a:rPr lang="ru-RU" dirty="0" smtClean="0"/>
              <a:t> – это единственная птичка нашего края, которая может лазать по стволу дерева головой вниз.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1509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"/>
            <a:ext cx="7272808" cy="7530901"/>
          </a:xfrm>
        </p:spPr>
      </p:pic>
    </p:spTree>
    <p:extLst>
      <p:ext uri="{BB962C8B-B14F-4D97-AF65-F5344CB8AC3E}">
        <p14:creationId xmlns:p14="http://schemas.microsoft.com/office/powerpoint/2010/main" xmlns="" val="106463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Рассматриваем корма для птиц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836712"/>
            <a:ext cx="3707904" cy="2780928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780928"/>
            <a:ext cx="4536504" cy="340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40791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53835"/>
            <a:ext cx="7589308" cy="569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Вот какие кормушки получились у ребят и их родителей: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4900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688" y="188641"/>
            <a:ext cx="6079504" cy="2952328"/>
          </a:xfrm>
        </p:spPr>
        <p:txBody>
          <a:bodyPr/>
          <a:lstStyle/>
          <a:p>
            <a:r>
              <a:rPr lang="ru-RU" dirty="0"/>
              <a:t>Кормушки лучше делать самые простые – из тетра пакетов, а также из пластиковых бутылок. Более долговечные кормушки сделанные из дерева.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8376" y="2060848"/>
            <a:ext cx="4725888" cy="35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688" y="3501008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602230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321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АКЦИЯ «ПОКОРМИТЕ ПТИЦ ЗИМОЙ»</vt:lpstr>
      <vt:lpstr>ЦЕЛЬ АКЦИИ</vt:lpstr>
      <vt:lpstr>Зимующие птицы города Большой Камень:</vt:lpstr>
      <vt:lpstr>Слайд 4</vt:lpstr>
      <vt:lpstr>Слайд 5</vt:lpstr>
      <vt:lpstr>Слайд 6</vt:lpstr>
      <vt:lpstr>Рассматриваем корма для птиц</vt:lpstr>
      <vt:lpstr>Вот какие кормушки получились у ребят и их родителей:</vt:lpstr>
      <vt:lpstr>Слайд 9</vt:lpstr>
      <vt:lpstr>Кормушки сделали для птиц, для воробьев и для синиц.</vt:lpstr>
      <vt:lpstr>«Доброта начинается с малого»</vt:lpstr>
      <vt:lpstr>Работы наших детей «Снегири»</vt:lpstr>
      <vt:lpstr>Мы кормушки смастерили, Мы столовую открыли.  Воробей, снегирь – сосед, Будет вам зимой обед!</vt:lpstr>
      <vt:lpstr>У нас такой обычай, Чуть выпадет снежок, Дощатый домик птичий  Повесить на сучок.</vt:lpstr>
      <vt:lpstr>Насыплем крошек и крупы, Чтоб угощались воробьи.  Чтоб птички в гости прилетали И никогда не голодали!</vt:lpstr>
      <vt:lpstr>Слайд 16</vt:lpstr>
      <vt:lpstr>Слайд 17</vt:lpstr>
      <vt:lpstr>Результаты проделанной работы: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«ПОКОРМИТЕ ПТИЦ ЗИМОЙ»</dc:title>
  <dc:creator>User</dc:creator>
  <cp:lastModifiedBy>Пользователь</cp:lastModifiedBy>
  <cp:revision>18</cp:revision>
  <dcterms:created xsi:type="dcterms:W3CDTF">2016-12-10T07:51:27Z</dcterms:created>
  <dcterms:modified xsi:type="dcterms:W3CDTF">2017-01-15T14:54:52Z</dcterms:modified>
</cp:coreProperties>
</file>